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706" r:id="rId2"/>
    <p:sldMasterId id="2147483712" r:id="rId3"/>
    <p:sldMasterId id="2147483724" r:id="rId4"/>
  </p:sldMasterIdLst>
  <p:notesMasterIdLst>
    <p:notesMasterId r:id="rId22"/>
  </p:notesMasterIdLst>
  <p:handoutMasterIdLst>
    <p:handoutMasterId r:id="rId23"/>
  </p:handoutMasterIdLst>
  <p:sldIdLst>
    <p:sldId id="446" r:id="rId5"/>
    <p:sldId id="426" r:id="rId6"/>
    <p:sldId id="434" r:id="rId7"/>
    <p:sldId id="427" r:id="rId8"/>
    <p:sldId id="454" r:id="rId9"/>
    <p:sldId id="460" r:id="rId10"/>
    <p:sldId id="455" r:id="rId11"/>
    <p:sldId id="456" r:id="rId12"/>
    <p:sldId id="457" r:id="rId13"/>
    <p:sldId id="458" r:id="rId14"/>
    <p:sldId id="459" r:id="rId15"/>
    <p:sldId id="461" r:id="rId16"/>
    <p:sldId id="462" r:id="rId17"/>
    <p:sldId id="463" r:id="rId18"/>
    <p:sldId id="466" r:id="rId19"/>
    <p:sldId id="464" r:id="rId20"/>
    <p:sldId id="4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72" userDrawn="1">
          <p15:clr>
            <a:srgbClr val="A4A3A4"/>
          </p15:clr>
        </p15:guide>
        <p15:guide id="2" pos="288" userDrawn="1">
          <p15:clr>
            <a:srgbClr val="F26B43"/>
          </p15:clr>
        </p15:guide>
        <p15:guide id="3" orient="horz" pos="4056" userDrawn="1">
          <p15:clr>
            <a:srgbClr val="F26B43"/>
          </p15:clr>
        </p15:guide>
        <p15:guide id="4" orient="horz" pos="1488" userDrawn="1">
          <p15:clr>
            <a:srgbClr val="A4A3A4"/>
          </p15:clr>
        </p15:guide>
        <p15:guide id="5" pos="3816" userDrawn="1">
          <p15:clr>
            <a:srgbClr val="A4A3A4"/>
          </p15:clr>
        </p15:guide>
        <p15:guide id="6" pos="7416" userDrawn="1">
          <p15:clr>
            <a:srgbClr val="F26B43"/>
          </p15:clr>
        </p15:guide>
        <p15:guide id="7" orient="horz" pos="312" userDrawn="1">
          <p15:clr>
            <a:srgbClr val="F26B43"/>
          </p15:clr>
        </p15:guide>
        <p15:guide id="8" orient="horz" pos="2160" userDrawn="1">
          <p15:clr>
            <a:srgbClr val="A4A3A4"/>
          </p15:clr>
        </p15:guide>
        <p15:guide id="9" orient="horz" pos="23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5896"/>
    <a:srgbClr val="7C6560"/>
    <a:srgbClr val="29282D"/>
    <a:srgbClr val="E288B6"/>
    <a:srgbClr val="D75078"/>
    <a:srgbClr val="B38F6A"/>
    <a:srgbClr val="6667AB"/>
    <a:srgbClr val="BBBBBB"/>
    <a:srgbClr val="B9B9B9"/>
    <a:srgbClr val="85A0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23" d="100"/>
          <a:sy n="123" d="100"/>
        </p:scale>
        <p:origin x="114" y="192"/>
      </p:cViewPr>
      <p:guideLst>
        <p:guide orient="horz" pos="3672"/>
        <p:guide pos="288"/>
        <p:guide orient="horz" pos="4056"/>
        <p:guide orient="horz" pos="1488"/>
        <p:guide pos="3816"/>
        <p:guide pos="7416"/>
        <p:guide orient="horz" pos="312"/>
        <p:guide orient="horz" pos="2160"/>
        <p:guide orient="horz" pos="230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2640"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3440B4-626E-4F3C-BAEA-93BE989AF4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53A5570-8E4E-4AA9-B246-5A27A383B9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4A69E4-EFBB-4687-8058-A94EE1B5781B}" type="datetimeFigureOut">
              <a:rPr lang="en-US" smtClean="0"/>
              <a:t>12/13/2021</a:t>
            </a:fld>
            <a:endParaRPr lang="en-US" dirty="0"/>
          </a:p>
        </p:txBody>
      </p:sp>
      <p:sp>
        <p:nvSpPr>
          <p:cNvPr id="4" name="Footer Placeholder 3">
            <a:extLst>
              <a:ext uri="{FF2B5EF4-FFF2-40B4-BE49-F238E27FC236}">
                <a16:creationId xmlns:a16="http://schemas.microsoft.com/office/drawing/2014/main" id="{D50D364A-9468-466A-ACCD-ABB3762BE8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9EF394-4AD6-48D1-9C4C-1B3D44BBF5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004FE7-BA7C-4FF4-9756-C6A1F2BCA37F}" type="slidenum">
              <a:rPr lang="en-US" smtClean="0"/>
              <a:t>‹#›</a:t>
            </a:fld>
            <a:endParaRPr lang="en-US" dirty="0"/>
          </a:p>
        </p:txBody>
      </p:sp>
    </p:spTree>
    <p:extLst>
      <p:ext uri="{BB962C8B-B14F-4D97-AF65-F5344CB8AC3E}">
        <p14:creationId xmlns:p14="http://schemas.microsoft.com/office/powerpoint/2010/main" val="20977173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546B2-EB9C-4E9C-8793-C25F32D58B9A}" type="datetimeFigureOut">
              <a:rPr lang="en-US" smtClean="0"/>
              <a:t>12/13/2021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3F1C3-4FA3-4491-97F4-43CA9C8BDFDF}" type="slidenum">
              <a:rPr lang="en-US" smtClean="0"/>
              <a:t>‹#›</a:t>
            </a:fld>
            <a:endParaRPr lang="en-US" dirty="0"/>
          </a:p>
        </p:txBody>
      </p:sp>
    </p:spTree>
    <p:extLst>
      <p:ext uri="{BB962C8B-B14F-4D97-AF65-F5344CB8AC3E}">
        <p14:creationId xmlns:p14="http://schemas.microsoft.com/office/powerpoint/2010/main" val="3796346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1</a:t>
            </a:fld>
            <a:endParaRPr lang="en-US" dirty="0"/>
          </a:p>
        </p:txBody>
      </p:sp>
    </p:spTree>
    <p:extLst>
      <p:ext uri="{BB962C8B-B14F-4D97-AF65-F5344CB8AC3E}">
        <p14:creationId xmlns:p14="http://schemas.microsoft.com/office/powerpoint/2010/main" val="363195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3F1C3-4FA3-4491-97F4-43CA9C8BDFDF}" type="slidenum">
              <a:rPr lang="en-US" smtClean="0"/>
              <a:t>4</a:t>
            </a:fld>
            <a:endParaRPr lang="en-US" dirty="0"/>
          </a:p>
        </p:txBody>
      </p:sp>
    </p:spTree>
    <p:extLst>
      <p:ext uri="{BB962C8B-B14F-4D97-AF65-F5344CB8AC3E}">
        <p14:creationId xmlns:p14="http://schemas.microsoft.com/office/powerpoint/2010/main" val="1667921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65000"/>
              <a:lumOff val="35000"/>
            </a:schemeClr>
          </a:solidFill>
        </p:spPr>
        <p:txBody>
          <a:bodyPr anchor="ctr"/>
          <a:lstStyle>
            <a:lvl1pPr marL="0" indent="0" algn="ctr">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200" y="4517136"/>
            <a:ext cx="6581554" cy="1371600"/>
          </a:xfrm>
        </p:spPr>
        <p:txBody>
          <a:bodyPr>
            <a:normAutofit/>
          </a:bodyPr>
          <a:lstStyle>
            <a:lvl1pPr>
              <a:lnSpc>
                <a:spcPts val="4600"/>
              </a:lnSpc>
              <a:defRPr sz="3600" cap="all"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5024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lette Amusements">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42889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mersive palette Amusements">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A3BC27-A809-4F76-931E-2DE01059A5AB}"/>
              </a:ext>
            </a:extLst>
          </p:cNvPr>
          <p:cNvSpPr/>
          <p:nvPr userDrawn="1"/>
        </p:nvSpPr>
        <p:spPr>
          <a:xfrm>
            <a:off x="6712974" y="1651000"/>
            <a:ext cx="460459" cy="5207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96A5108-5EBA-43CE-BA4A-DA9EEF5D808A}"/>
              </a:ext>
            </a:extLst>
          </p:cNvPr>
          <p:cNvSpPr/>
          <p:nvPr userDrawn="1"/>
        </p:nvSpPr>
        <p:spPr>
          <a:xfrm>
            <a:off x="9271000" y="0"/>
            <a:ext cx="2921000" cy="5397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2712910-50D0-4906-AB08-F37D02F96D4A}"/>
              </a:ext>
            </a:extLst>
          </p:cNvPr>
          <p:cNvSpPr/>
          <p:nvPr userDrawn="1"/>
        </p:nvSpPr>
        <p:spPr>
          <a:xfrm>
            <a:off x="0" y="2387600"/>
            <a:ext cx="5461000" cy="215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AC760C-BE23-4DA2-A294-3B5668F8AECA}"/>
              </a:ext>
            </a:extLst>
          </p:cNvPr>
          <p:cNvSpPr/>
          <p:nvPr userDrawn="1"/>
        </p:nvSpPr>
        <p:spPr>
          <a:xfrm>
            <a:off x="228600" y="241300"/>
            <a:ext cx="11772900" cy="640080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05272" cy="1572126"/>
          </a:xfrm>
        </p:spPr>
        <p:txBody>
          <a:bodyPr anchor="ctr" anchorCtr="0"/>
          <a:lstStyle>
            <a:lvl1pPr>
              <a:defRPr>
                <a:solidFill>
                  <a:schemeClr val="bg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3072384"/>
            <a:ext cx="4946904" cy="2871216"/>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7178040" y="457200"/>
            <a:ext cx="4562856" cy="6400800"/>
          </a:xfrm>
          <a:prstGeom prst="rect">
            <a:avLst/>
          </a:prstGeom>
          <a:solidFill>
            <a:schemeClr val="accent5">
              <a:lumMod val="20000"/>
              <a:lumOff val="80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403717604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F9C7667-EADA-40AC-B931-4642E0A9A4DE}"/>
              </a:ext>
            </a:extLst>
          </p:cNvPr>
          <p:cNvSpPr>
            <a:spLocks noGrp="1"/>
          </p:cNvSpPr>
          <p:nvPr>
            <p:ph type="pic" sz="quarter" idx="13"/>
          </p:nvPr>
        </p:nvSpPr>
        <p:spPr>
          <a:xfrm>
            <a:off x="0" y="0"/>
            <a:ext cx="12192000" cy="6858000"/>
          </a:xfrm>
          <a:prstGeom prst="rect">
            <a:avLst/>
          </a:prstGeom>
          <a:solidFill>
            <a:schemeClr val="tx1">
              <a:lumMod val="50000"/>
              <a:lumOff val="50000"/>
            </a:schemeClr>
          </a:solidFill>
        </p:spPr>
        <p:txBody>
          <a:bodyPr anchor="ctr"/>
          <a:lstStyle>
            <a:lvl1pPr marL="0" indent="0">
              <a:buNone/>
              <a:defRPr>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3429000" y="2240280"/>
            <a:ext cx="4645152" cy="4197096"/>
          </a:xfrm>
          <a:prstGeom prst="rect">
            <a:avLst/>
          </a:prstGeom>
        </p:spPr>
        <p:txBody>
          <a:bodyPr/>
          <a:lstStyle>
            <a:lvl1pPr marL="0" indent="0">
              <a:lnSpc>
                <a:spcPts val="28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Text Placeholder 6">
            <a:extLst>
              <a:ext uri="{FF2B5EF4-FFF2-40B4-BE49-F238E27FC236}">
                <a16:creationId xmlns:a16="http://schemas.microsoft.com/office/drawing/2014/main" id="{EC1CB8E8-F58A-4B26-B8AA-8977FC608E83}"/>
              </a:ext>
            </a:extLst>
          </p:cNvPr>
          <p:cNvSpPr>
            <a:spLocks noGrp="1"/>
          </p:cNvSpPr>
          <p:nvPr>
            <p:ph type="body" sz="quarter" idx="15" hasCustomPrompt="1"/>
          </p:nvPr>
        </p:nvSpPr>
        <p:spPr>
          <a:xfrm>
            <a:off x="630936" y="4498848"/>
            <a:ext cx="2121408" cy="621792"/>
          </a:xfrm>
          <a:prstGeom prst="rect">
            <a:avLst/>
          </a:prstGeom>
        </p:spPr>
        <p:txBody>
          <a:bodyPr lIns="0"/>
          <a:lstStyle>
            <a:lvl1pPr marL="0" indent="0">
              <a:lnSpc>
                <a:spcPts val="1800"/>
              </a:lnSpc>
              <a:spcBef>
                <a:spcPts val="0"/>
              </a:spcBef>
              <a:buNone/>
              <a:defRPr sz="1200" b="1"/>
            </a:lvl1pPr>
            <a:lvl2pPr marL="457200" indent="0">
              <a:lnSpc>
                <a:spcPts val="1800"/>
              </a:lnSpc>
              <a:spcBef>
                <a:spcPts val="0"/>
              </a:spcBef>
              <a:buNone/>
              <a:defRPr sz="1200" b="1"/>
            </a:lvl2pPr>
            <a:lvl3pPr marL="914400" indent="0">
              <a:lnSpc>
                <a:spcPts val="1800"/>
              </a:lnSpc>
              <a:spcBef>
                <a:spcPts val="0"/>
              </a:spcBef>
              <a:buNone/>
              <a:defRPr sz="1200" b="1"/>
            </a:lvl3pPr>
            <a:lvl4pPr marL="1371600" indent="0">
              <a:lnSpc>
                <a:spcPts val="1800"/>
              </a:lnSpc>
              <a:spcBef>
                <a:spcPts val="0"/>
              </a:spcBef>
              <a:buNone/>
              <a:defRPr sz="1200" b="1"/>
            </a:lvl4pPr>
            <a:lvl5pPr marL="1828800" indent="0">
              <a:lnSpc>
                <a:spcPts val="1800"/>
              </a:lnSpc>
              <a:spcBef>
                <a:spcPts val="0"/>
              </a:spcBef>
              <a:buNone/>
              <a:defRPr sz="1200" b="1"/>
            </a:lvl5pPr>
          </a:lstStyle>
          <a:p>
            <a:pPr lvl="0"/>
            <a:r>
              <a:rPr lang="en-US"/>
              <a:t>Click to text</a:t>
            </a:r>
          </a:p>
        </p:txBody>
      </p:sp>
    </p:spTree>
    <p:extLst>
      <p:ext uri="{BB962C8B-B14F-4D97-AF65-F5344CB8AC3E}">
        <p14:creationId xmlns:p14="http://schemas.microsoft.com/office/powerpoint/2010/main" val="198059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lette Balance act">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cap="all" baseline="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r>
              <a:rPr lang="en-US"/>
              <a:t>Click icon to add picture</a:t>
            </a:r>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r>
              <a:rPr lang="en-US"/>
              <a:t>Click icon to add picture</a:t>
            </a:r>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r>
              <a:rPr lang="en-US"/>
              <a:t>Click icon to add picture</a:t>
            </a:r>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r>
              <a:rPr lang="en-US"/>
              <a:t>Click icon to add picture</a:t>
            </a:r>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r>
              <a:rPr lang="en-US"/>
              <a:t>Click icon to add picture</a:t>
            </a:r>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r>
              <a:rPr lang="en-US"/>
              <a:t>Click icon to add picture</a:t>
            </a:r>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r>
              <a:rPr lang="en-US"/>
              <a:t>Click icon to add picture</a:t>
            </a:r>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r>
              <a:rPr lang="en-US"/>
              <a:t>Click icon to add picture</a:t>
            </a:r>
            <a:endParaRPr lang="en-US" dirty="0"/>
          </a:p>
        </p:txBody>
      </p:sp>
    </p:spTree>
    <p:extLst>
      <p:ext uri="{BB962C8B-B14F-4D97-AF65-F5344CB8AC3E}">
        <p14:creationId xmlns:p14="http://schemas.microsoft.com/office/powerpoint/2010/main" val="2901903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mersive palette Balancing Act">
    <p:bg>
      <p:bgPr>
        <a:solidFill>
          <a:schemeClr val="accent5"/>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69985-B973-4011-9FA2-83D7EBB2EA53}"/>
              </a:ext>
            </a:extLst>
          </p:cNvPr>
          <p:cNvSpPr/>
          <p:nvPr userDrawn="1"/>
        </p:nvSpPr>
        <p:spPr>
          <a:xfrm>
            <a:off x="0" y="2400300"/>
            <a:ext cx="4267200" cy="4457700"/>
          </a:xfrm>
          <a:prstGeom prst="rect">
            <a:avLst/>
          </a:prstGeom>
          <a:solidFill>
            <a:srgbClr val="D29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99032"/>
            <a:ext cx="3619501" cy="877824"/>
          </a:xfrm>
        </p:spPr>
        <p:txBody>
          <a:bodyPr/>
          <a:lstStyle>
            <a:lvl1pPr>
              <a:defRPr cap="all" baseline="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bg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254500" y="0"/>
            <a:ext cx="7480300" cy="6858000"/>
          </a:xfrm>
          <a:prstGeom prst="rect">
            <a:avLst/>
          </a:prstGeom>
        </p:spPr>
        <p:txBody>
          <a:bodyPr anchor="ctr"/>
          <a:lstStyle>
            <a:lvl1pPr marL="0" indent="0" algn="ctr">
              <a:buNone/>
              <a:defRPr>
                <a:solidFill>
                  <a:schemeClr val="bg1"/>
                </a:solidFill>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75D44F0-DADD-4DCC-82EC-FDB3E9878AA9}"/>
              </a:ext>
            </a:extLst>
          </p:cNvPr>
          <p:cNvSpPr/>
          <p:nvPr userDrawn="1"/>
        </p:nvSpPr>
        <p:spPr>
          <a:xfrm>
            <a:off x="11734800" y="4445000"/>
            <a:ext cx="457200" cy="2413000"/>
          </a:xfrm>
          <a:prstGeom prst="rect">
            <a:avLst/>
          </a:prstGeom>
          <a:solidFill>
            <a:srgbClr val="884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8CFE2C9-8B6E-4DDA-A5EA-04581F7629F0}"/>
              </a:ext>
            </a:extLst>
          </p:cNvPr>
          <p:cNvSpPr/>
          <p:nvPr userDrawn="1"/>
        </p:nvSpPr>
        <p:spPr>
          <a:xfrm>
            <a:off x="11734800" y="0"/>
            <a:ext cx="457200" cy="4462272"/>
          </a:xfrm>
          <a:prstGeom prst="rect">
            <a:avLst/>
          </a:prstGeom>
          <a:solidFill>
            <a:srgbClr val="86A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182342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9" name="Rectangle 8" hidden="1"/>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12" name="Title 1">
            <a:extLst>
              <a:ext uri="{FF2B5EF4-FFF2-40B4-BE49-F238E27FC236}">
                <a16:creationId xmlns:a16="http://schemas.microsoft.com/office/drawing/2014/main" id="{96FEDCD9-19A7-423B-ABE0-DDD032DE8879}"/>
              </a:ext>
            </a:extLst>
          </p:cNvPr>
          <p:cNvSpPr>
            <a:spLocks noGrp="1"/>
          </p:cNvSpPr>
          <p:nvPr>
            <p:ph type="title"/>
          </p:nvPr>
        </p:nvSpPr>
        <p:spPr>
          <a:xfrm>
            <a:off x="457199" y="914400"/>
            <a:ext cx="7467601" cy="1572768"/>
          </a:xfrm>
        </p:spPr>
        <p:txBody>
          <a:bodyPr/>
          <a:lstStyle>
            <a:lvl1pPr>
              <a:lnSpc>
                <a:spcPts val="4600"/>
              </a:lnSpc>
              <a:defRPr/>
            </a:lvl1pPr>
          </a:lstStyle>
          <a:p>
            <a:r>
              <a:rPr lang="en-US"/>
              <a:t>Click to edit Master title style</a:t>
            </a:r>
            <a:endParaRPr lang="en-US" dirty="0"/>
          </a:p>
        </p:txBody>
      </p:sp>
      <p:sp>
        <p:nvSpPr>
          <p:cNvPr id="14" name="Text Placeholder 9">
            <a:extLst>
              <a:ext uri="{FF2B5EF4-FFF2-40B4-BE49-F238E27FC236}">
                <a16:creationId xmlns:a16="http://schemas.microsoft.com/office/drawing/2014/main" id="{EBD7372B-17B4-4062-8BFA-745581B27349}"/>
              </a:ext>
            </a:extLst>
          </p:cNvPr>
          <p:cNvSpPr>
            <a:spLocks noGrp="1"/>
          </p:cNvSpPr>
          <p:nvPr>
            <p:ph type="body" sz="quarter" idx="14" hasCustomPrompt="1"/>
          </p:nvPr>
        </p:nvSpPr>
        <p:spPr>
          <a:xfrm>
            <a:off x="457200" y="2540000"/>
            <a:ext cx="6591300" cy="3403600"/>
          </a:xfrm>
          <a:prstGeom prst="rect">
            <a:avLst/>
          </a:prstGeom>
        </p:spPr>
        <p:txBody>
          <a:bodyPr/>
          <a:lstStyle>
            <a:lvl1pPr marL="342900" indent="-342900">
              <a:lnSpc>
                <a:spcPts val="3000"/>
              </a:lnSpc>
              <a:spcBef>
                <a:spcPts val="0"/>
              </a:spcBef>
              <a:buFont typeface="+mj-lt"/>
              <a:buAutoNum type="arabicPeriod"/>
              <a:defRPr sz="1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Click to edit text</a:t>
            </a:r>
          </a:p>
        </p:txBody>
      </p:sp>
      <p:sp>
        <p:nvSpPr>
          <p:cNvPr id="3" name="Picture Placeholder 2">
            <a:extLst>
              <a:ext uri="{FF2B5EF4-FFF2-40B4-BE49-F238E27FC236}">
                <a16:creationId xmlns:a16="http://schemas.microsoft.com/office/drawing/2014/main" id="{C09A28F9-9D68-48A2-A1AD-C1C318C0EC8D}"/>
              </a:ext>
            </a:extLst>
          </p:cNvPr>
          <p:cNvSpPr>
            <a:spLocks noGrp="1"/>
          </p:cNvSpPr>
          <p:nvPr>
            <p:ph type="pic" sz="quarter" idx="15"/>
          </p:nvPr>
        </p:nvSpPr>
        <p:spPr>
          <a:xfrm>
            <a:off x="8115300" y="1384300"/>
            <a:ext cx="3410712" cy="4572000"/>
          </a:xfrm>
          <a:prstGeom prst="roundRect">
            <a:avLst>
              <a:gd name="adj" fmla="val 2543"/>
            </a:avLst>
          </a:prstGeom>
        </p:spPr>
        <p:txBody>
          <a:bodyPr anchor="ct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185836540"/>
      </p:ext>
    </p:extLst>
  </p:cSld>
  <p:clrMapOvr>
    <a:masterClrMapping/>
  </p:clrMapOvr>
  <p:extLst>
    <p:ext uri="{DCECCB84-F9BA-43D5-87BE-67443E8EF086}">
      <p15:sldGuideLst xmlns:p15="http://schemas.microsoft.com/office/powerpoint/2012/main">
        <p15:guide id="1" orient="horz" pos="1032" userDrawn="1">
          <p15:clr>
            <a:srgbClr val="FBAE40"/>
          </p15:clr>
        </p15:guide>
        <p15:guide id="2" pos="33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lette Wellspring">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b"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2205942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mersive palette Wellspring">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86ECD6-DF3C-4CA6-9A77-ED32AC37F81F}"/>
              </a:ext>
            </a:extLst>
          </p:cNvPr>
          <p:cNvSpPr/>
          <p:nvPr userDrawn="1"/>
        </p:nvSpPr>
        <p:spPr>
          <a:xfrm>
            <a:off x="0" y="0"/>
            <a:ext cx="2445488"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D3F081E-4462-4B33-A41E-0432A3B439D9}"/>
              </a:ext>
            </a:extLst>
          </p:cNvPr>
          <p:cNvSpPr/>
          <p:nvPr userDrawn="1"/>
        </p:nvSpPr>
        <p:spPr>
          <a:xfrm rot="5400000">
            <a:off x="10740656" y="5406656"/>
            <a:ext cx="2445488" cy="457200"/>
          </a:xfrm>
          <a:prstGeom prst="rect">
            <a:avLst/>
          </a:prstGeom>
          <a:solidFill>
            <a:srgbClr val="8A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5FA2D1-6BF4-4194-B815-8C66D013FD27}"/>
              </a:ext>
            </a:extLst>
          </p:cNvPr>
          <p:cNvSpPr/>
          <p:nvPr userDrawn="1"/>
        </p:nvSpPr>
        <p:spPr>
          <a:xfrm>
            <a:off x="7982712" y="495300"/>
            <a:ext cx="375361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C88F0DF-BC0B-473C-82DC-7FC46D38FAC1}"/>
              </a:ext>
            </a:extLst>
          </p:cNvPr>
          <p:cNvSpPr/>
          <p:nvPr userDrawn="1"/>
        </p:nvSpPr>
        <p:spPr>
          <a:xfrm>
            <a:off x="4251158" y="495300"/>
            <a:ext cx="3787056" cy="594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779776"/>
            <a:ext cx="3465576" cy="3255264"/>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4709160" y="960120"/>
            <a:ext cx="6574536" cy="5074920"/>
          </a:xfrm>
          <a:prstGeom prst="rect">
            <a:avLst/>
          </a:prstGeom>
        </p:spPr>
        <p:txBody>
          <a:bodyPr anchor="ctr"/>
          <a:lstStyle>
            <a:lvl1pPr marL="0" indent="0" algn="ctr">
              <a:buNone/>
              <a:defRPr>
                <a:solidFill>
                  <a:schemeClr val="bg1"/>
                </a:solidFill>
              </a:defRPr>
            </a:lvl1pPr>
          </a:lstStyle>
          <a:p>
            <a:endParaRPr lang="en-US" dirty="0"/>
          </a:p>
        </p:txBody>
      </p:sp>
      <p:sp>
        <p:nvSpPr>
          <p:cNvPr id="13" name="Rectangle 12">
            <a:extLst>
              <a:ext uri="{FF2B5EF4-FFF2-40B4-BE49-F238E27FC236}">
                <a16:creationId xmlns:a16="http://schemas.microsoft.com/office/drawing/2014/main" id="{FDF3E524-6AEB-4529-804C-0B9CD9992050}"/>
              </a:ext>
            </a:extLst>
          </p:cNvPr>
          <p:cNvSpPr/>
          <p:nvPr userDrawn="1"/>
        </p:nvSpPr>
        <p:spPr>
          <a:xfrm>
            <a:off x="228600" y="241300"/>
            <a:ext cx="11772900" cy="6400800"/>
          </a:xfrm>
          <a:prstGeom prst="rect">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CFF2CAC-AD21-48FA-AD68-A643AAA6A8C4}"/>
              </a:ext>
            </a:extLst>
          </p:cNvPr>
          <p:cNvCxnSpPr>
            <a:cxnSpLocks/>
          </p:cNvCxnSpPr>
          <p:nvPr userDrawn="1"/>
        </p:nvCxnSpPr>
        <p:spPr>
          <a:xfrm>
            <a:off x="228600" y="2415910"/>
            <a:ext cx="4022558"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1371600"/>
            <a:ext cx="3619501" cy="877824"/>
          </a:xfrm>
        </p:spPr>
        <p:txBody>
          <a:bodyPr/>
          <a:lstStyle>
            <a:lvl1pPr>
              <a:lnSpc>
                <a:spcPts val="4320"/>
              </a:lnSpc>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51225590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lette Star of the show">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9CA9-81D6-424A-8046-4B56E1D25059}"/>
              </a:ext>
            </a:extLst>
          </p:cNvPr>
          <p:cNvSpPr>
            <a:spLocks noGrp="1"/>
          </p:cNvSpPr>
          <p:nvPr>
            <p:ph type="title" hasCustomPrompt="1"/>
          </p:nvPr>
        </p:nvSpPr>
        <p:spPr>
          <a:xfrm>
            <a:off x="457199" y="2569464"/>
            <a:ext cx="3619501" cy="1179576"/>
          </a:xfrm>
        </p:spPr>
        <p:txBody>
          <a:bodyPr anchor="t" anchorCtr="0">
            <a:normAutofit/>
          </a:bodyPr>
          <a:lstStyle>
            <a:lvl1pPr>
              <a:lnSpc>
                <a:spcPts val="4000"/>
              </a:lnSpc>
              <a:defRPr sz="3200"/>
            </a:lvl1pPr>
          </a:lstStyle>
          <a:p>
            <a:r>
              <a:rPr lang="en-US" dirty="0"/>
              <a:t>Click to edit title</a:t>
            </a:r>
          </a:p>
        </p:txBody>
      </p:sp>
      <p:sp>
        <p:nvSpPr>
          <p:cNvPr id="9" name="Picture Placeholder 8">
            <a:extLst>
              <a:ext uri="{FF2B5EF4-FFF2-40B4-BE49-F238E27FC236}">
                <a16:creationId xmlns:a16="http://schemas.microsoft.com/office/drawing/2014/main" id="{B2F51F73-5064-47F8-83FD-440E0ED1950B}"/>
              </a:ext>
            </a:extLst>
          </p:cNvPr>
          <p:cNvSpPr>
            <a:spLocks noGrp="1"/>
          </p:cNvSpPr>
          <p:nvPr>
            <p:ph type="pic" sz="quarter" idx="13"/>
          </p:nvPr>
        </p:nvSpPr>
        <p:spPr>
          <a:xfrm>
            <a:off x="4279392" y="1463040"/>
            <a:ext cx="1499616" cy="2194560"/>
          </a:xfrm>
          <a:prstGeom prst="rect">
            <a:avLst/>
          </a:prstGeom>
        </p:spPr>
        <p:txBody>
          <a:bodyPr/>
          <a:lstStyle>
            <a:lvl1pPr>
              <a:defRPr sz="2000"/>
            </a:lvl1pPr>
          </a:lstStyle>
          <a:p>
            <a:endParaRPr lang="en-US" dirty="0"/>
          </a:p>
        </p:txBody>
      </p:sp>
      <p:sp>
        <p:nvSpPr>
          <p:cNvPr id="18" name="Picture Placeholder 8">
            <a:extLst>
              <a:ext uri="{FF2B5EF4-FFF2-40B4-BE49-F238E27FC236}">
                <a16:creationId xmlns:a16="http://schemas.microsoft.com/office/drawing/2014/main" id="{06FF689A-8221-42E8-96D4-ED4D3AD501F8}"/>
              </a:ext>
            </a:extLst>
          </p:cNvPr>
          <p:cNvSpPr>
            <a:spLocks noGrp="1"/>
          </p:cNvSpPr>
          <p:nvPr>
            <p:ph type="pic" sz="quarter" idx="14"/>
          </p:nvPr>
        </p:nvSpPr>
        <p:spPr>
          <a:xfrm>
            <a:off x="6227064" y="1463040"/>
            <a:ext cx="1499616" cy="2194560"/>
          </a:xfrm>
          <a:prstGeom prst="rect">
            <a:avLst/>
          </a:prstGeom>
        </p:spPr>
        <p:txBody>
          <a:bodyPr/>
          <a:lstStyle>
            <a:lvl1pPr>
              <a:defRPr sz="2000"/>
            </a:lvl1pPr>
          </a:lstStyle>
          <a:p>
            <a:endParaRPr lang="en-US" dirty="0"/>
          </a:p>
        </p:txBody>
      </p:sp>
      <p:sp>
        <p:nvSpPr>
          <p:cNvPr id="19" name="Picture Placeholder 8">
            <a:extLst>
              <a:ext uri="{FF2B5EF4-FFF2-40B4-BE49-F238E27FC236}">
                <a16:creationId xmlns:a16="http://schemas.microsoft.com/office/drawing/2014/main" id="{96424DB2-4D46-493F-A5B8-8901EDA394F2}"/>
              </a:ext>
            </a:extLst>
          </p:cNvPr>
          <p:cNvSpPr>
            <a:spLocks noGrp="1"/>
          </p:cNvSpPr>
          <p:nvPr>
            <p:ph type="pic" sz="quarter" idx="15"/>
          </p:nvPr>
        </p:nvSpPr>
        <p:spPr>
          <a:xfrm>
            <a:off x="8174736" y="1463040"/>
            <a:ext cx="1499616" cy="2194560"/>
          </a:xfrm>
          <a:prstGeom prst="rect">
            <a:avLst/>
          </a:prstGeom>
        </p:spPr>
        <p:txBody>
          <a:bodyPr/>
          <a:lstStyle>
            <a:lvl1pPr>
              <a:defRPr sz="2000"/>
            </a:lvl1pPr>
          </a:lstStyle>
          <a:p>
            <a:endParaRPr lang="en-US" dirty="0"/>
          </a:p>
        </p:txBody>
      </p:sp>
      <p:sp>
        <p:nvSpPr>
          <p:cNvPr id="20" name="Picture Placeholder 8">
            <a:extLst>
              <a:ext uri="{FF2B5EF4-FFF2-40B4-BE49-F238E27FC236}">
                <a16:creationId xmlns:a16="http://schemas.microsoft.com/office/drawing/2014/main" id="{0AF2B6E1-5738-41B1-8C15-EA6715490140}"/>
              </a:ext>
            </a:extLst>
          </p:cNvPr>
          <p:cNvSpPr>
            <a:spLocks noGrp="1"/>
          </p:cNvSpPr>
          <p:nvPr>
            <p:ph type="pic" sz="quarter" idx="16"/>
          </p:nvPr>
        </p:nvSpPr>
        <p:spPr>
          <a:xfrm>
            <a:off x="10122408" y="1463040"/>
            <a:ext cx="1499616" cy="2194560"/>
          </a:xfrm>
          <a:prstGeom prst="rect">
            <a:avLst/>
          </a:prstGeom>
        </p:spPr>
        <p:txBody>
          <a:bodyPr/>
          <a:lstStyle>
            <a:lvl1pPr>
              <a:defRPr sz="2000"/>
            </a:lvl1pPr>
          </a:lstStyle>
          <a:p>
            <a:endParaRPr lang="en-US" dirty="0"/>
          </a:p>
        </p:txBody>
      </p:sp>
      <p:sp>
        <p:nvSpPr>
          <p:cNvPr id="21" name="Picture Placeholder 8">
            <a:extLst>
              <a:ext uri="{FF2B5EF4-FFF2-40B4-BE49-F238E27FC236}">
                <a16:creationId xmlns:a16="http://schemas.microsoft.com/office/drawing/2014/main" id="{6C8D73EB-347C-4E13-94C8-FA8FADE46559}"/>
              </a:ext>
            </a:extLst>
          </p:cNvPr>
          <p:cNvSpPr>
            <a:spLocks noGrp="1"/>
          </p:cNvSpPr>
          <p:nvPr>
            <p:ph type="pic" sz="quarter" idx="17"/>
          </p:nvPr>
        </p:nvSpPr>
        <p:spPr>
          <a:xfrm>
            <a:off x="4279392" y="4087368"/>
            <a:ext cx="1499616" cy="2194560"/>
          </a:xfrm>
          <a:prstGeom prst="rect">
            <a:avLst/>
          </a:prstGeom>
        </p:spPr>
        <p:txBody>
          <a:bodyPr/>
          <a:lstStyle>
            <a:lvl1pPr>
              <a:defRPr sz="2000"/>
            </a:lvl1pPr>
          </a:lstStyle>
          <a:p>
            <a:endParaRPr lang="en-US" dirty="0"/>
          </a:p>
        </p:txBody>
      </p:sp>
      <p:sp>
        <p:nvSpPr>
          <p:cNvPr id="22" name="Picture Placeholder 8">
            <a:extLst>
              <a:ext uri="{FF2B5EF4-FFF2-40B4-BE49-F238E27FC236}">
                <a16:creationId xmlns:a16="http://schemas.microsoft.com/office/drawing/2014/main" id="{9DFA5C56-9B47-4F87-8E12-30A936274F1B}"/>
              </a:ext>
            </a:extLst>
          </p:cNvPr>
          <p:cNvSpPr>
            <a:spLocks noGrp="1"/>
          </p:cNvSpPr>
          <p:nvPr>
            <p:ph type="pic" sz="quarter" idx="18"/>
          </p:nvPr>
        </p:nvSpPr>
        <p:spPr>
          <a:xfrm>
            <a:off x="6227064" y="4087368"/>
            <a:ext cx="1499616" cy="2194560"/>
          </a:xfrm>
          <a:prstGeom prst="rect">
            <a:avLst/>
          </a:prstGeom>
        </p:spPr>
        <p:txBody>
          <a:bodyPr/>
          <a:lstStyle>
            <a:lvl1pPr>
              <a:defRPr sz="2000"/>
            </a:lvl1pPr>
          </a:lstStyle>
          <a:p>
            <a:endParaRPr lang="en-US" dirty="0"/>
          </a:p>
        </p:txBody>
      </p:sp>
      <p:sp>
        <p:nvSpPr>
          <p:cNvPr id="23" name="Picture Placeholder 8">
            <a:extLst>
              <a:ext uri="{FF2B5EF4-FFF2-40B4-BE49-F238E27FC236}">
                <a16:creationId xmlns:a16="http://schemas.microsoft.com/office/drawing/2014/main" id="{1E3B5888-98ED-48E4-8AA8-5BAB43F8516C}"/>
              </a:ext>
            </a:extLst>
          </p:cNvPr>
          <p:cNvSpPr>
            <a:spLocks noGrp="1"/>
          </p:cNvSpPr>
          <p:nvPr>
            <p:ph type="pic" sz="quarter" idx="19"/>
          </p:nvPr>
        </p:nvSpPr>
        <p:spPr>
          <a:xfrm>
            <a:off x="8174736" y="4087368"/>
            <a:ext cx="1499616" cy="2194560"/>
          </a:xfrm>
          <a:prstGeom prst="rect">
            <a:avLst/>
          </a:prstGeom>
        </p:spPr>
        <p:txBody>
          <a:bodyPr/>
          <a:lstStyle>
            <a:lvl1pPr>
              <a:defRPr sz="2000"/>
            </a:lvl1pPr>
          </a:lstStyle>
          <a:p>
            <a:endParaRPr lang="en-US" dirty="0"/>
          </a:p>
        </p:txBody>
      </p:sp>
      <p:sp>
        <p:nvSpPr>
          <p:cNvPr id="24" name="Picture Placeholder 8">
            <a:extLst>
              <a:ext uri="{FF2B5EF4-FFF2-40B4-BE49-F238E27FC236}">
                <a16:creationId xmlns:a16="http://schemas.microsoft.com/office/drawing/2014/main" id="{569C9EE3-34D1-4DE0-B06C-2F6212F7C329}"/>
              </a:ext>
            </a:extLst>
          </p:cNvPr>
          <p:cNvSpPr>
            <a:spLocks noGrp="1"/>
          </p:cNvSpPr>
          <p:nvPr>
            <p:ph type="pic" sz="quarter" idx="20"/>
          </p:nvPr>
        </p:nvSpPr>
        <p:spPr>
          <a:xfrm>
            <a:off x="10122408" y="4087368"/>
            <a:ext cx="1499616" cy="2194560"/>
          </a:xfrm>
          <a:prstGeom prst="rect">
            <a:avLst/>
          </a:prstGeom>
        </p:spPr>
        <p:txBody>
          <a:bodyPr/>
          <a:lstStyle>
            <a:lvl1pPr>
              <a:defRPr sz="2000"/>
            </a:lvl1pPr>
          </a:lstStyle>
          <a:p>
            <a:endParaRPr lang="en-US" dirty="0"/>
          </a:p>
        </p:txBody>
      </p:sp>
    </p:spTree>
    <p:extLst>
      <p:ext uri="{BB962C8B-B14F-4D97-AF65-F5344CB8AC3E}">
        <p14:creationId xmlns:p14="http://schemas.microsoft.com/office/powerpoint/2010/main" val="155392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ersive palette Star of the show">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62B86F-90E5-425E-9F83-8477D8111E1D}"/>
              </a:ext>
            </a:extLst>
          </p:cNvPr>
          <p:cNvSpPr/>
          <p:nvPr userDrawn="1"/>
        </p:nvSpPr>
        <p:spPr>
          <a:xfrm>
            <a:off x="0" y="495300"/>
            <a:ext cx="6057900" cy="133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5269853-3C2C-4F9C-B1BB-E00F7A1DB9E1}"/>
              </a:ext>
            </a:extLst>
          </p:cNvPr>
          <p:cNvSpPr/>
          <p:nvPr userDrawn="1"/>
        </p:nvSpPr>
        <p:spPr>
          <a:xfrm>
            <a:off x="6530703" y="495300"/>
            <a:ext cx="2931587" cy="262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759D58-52AF-4785-8A33-F528F46D88A3}"/>
              </a:ext>
            </a:extLst>
          </p:cNvPr>
          <p:cNvSpPr/>
          <p:nvPr userDrawn="1"/>
        </p:nvSpPr>
        <p:spPr>
          <a:xfrm>
            <a:off x="8852618" y="3863713"/>
            <a:ext cx="2921000" cy="259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AD3E0F4-EC0D-43C2-AC84-A53134C8566E}"/>
              </a:ext>
            </a:extLst>
          </p:cNvPr>
          <p:cNvSpPr/>
          <p:nvPr userDrawn="1"/>
        </p:nvSpPr>
        <p:spPr>
          <a:xfrm>
            <a:off x="228600" y="241300"/>
            <a:ext cx="11772900" cy="6400800"/>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379CA9-81D6-424A-8046-4B56E1D25059}"/>
              </a:ext>
            </a:extLst>
          </p:cNvPr>
          <p:cNvSpPr>
            <a:spLocks noGrp="1"/>
          </p:cNvSpPr>
          <p:nvPr>
            <p:ph type="title"/>
          </p:nvPr>
        </p:nvSpPr>
        <p:spPr>
          <a:xfrm>
            <a:off x="457199" y="914400"/>
            <a:ext cx="5638801" cy="1572126"/>
          </a:xfrm>
        </p:spPr>
        <p:txBody>
          <a:bodyPr anchor="t" anchorCtr="0">
            <a:noAutofit/>
          </a:bodyPr>
          <a:lstStyle>
            <a:lvl1pPr>
              <a:defRPr>
                <a:solidFill>
                  <a:schemeClr val="tx1"/>
                </a:solidFill>
              </a:defRPr>
            </a:lvl1pPr>
          </a:lstStyle>
          <a:p>
            <a:r>
              <a:rPr lang="en-US" dirty="0"/>
              <a:t>Click to edit Master title style</a:t>
            </a:r>
          </a:p>
        </p:txBody>
      </p:sp>
      <p:sp>
        <p:nvSpPr>
          <p:cNvPr id="10" name="Text Placeholder 9">
            <a:extLst>
              <a:ext uri="{FF2B5EF4-FFF2-40B4-BE49-F238E27FC236}">
                <a16:creationId xmlns:a16="http://schemas.microsoft.com/office/drawing/2014/main" id="{2A60302F-65DB-4E93-B6C3-49E64C44FB53}"/>
              </a:ext>
            </a:extLst>
          </p:cNvPr>
          <p:cNvSpPr>
            <a:spLocks noGrp="1"/>
          </p:cNvSpPr>
          <p:nvPr>
            <p:ph type="body" sz="quarter" idx="14" hasCustomPrompt="1"/>
          </p:nvPr>
        </p:nvSpPr>
        <p:spPr>
          <a:xfrm>
            <a:off x="457200" y="2489200"/>
            <a:ext cx="5202936" cy="3547872"/>
          </a:xfrm>
          <a:prstGeom prst="rect">
            <a:avLst/>
          </a:prstGeom>
        </p:spPr>
        <p:txBody>
          <a:bodyPr/>
          <a:lstStyle>
            <a:lvl1pPr marL="0" indent="0">
              <a:lnSpc>
                <a:spcPts val="3000"/>
              </a:lnSpc>
              <a:spcBef>
                <a:spcPts val="0"/>
              </a:spcBef>
              <a:buNone/>
              <a:defRPr sz="1800">
                <a:solidFill>
                  <a:schemeClr val="tx1"/>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text</a:t>
            </a:r>
          </a:p>
        </p:txBody>
      </p:sp>
      <p:sp>
        <p:nvSpPr>
          <p:cNvPr id="7" name="Picture Placeholder 6">
            <a:extLst>
              <a:ext uri="{FF2B5EF4-FFF2-40B4-BE49-F238E27FC236}">
                <a16:creationId xmlns:a16="http://schemas.microsoft.com/office/drawing/2014/main" id="{9A66F217-0E52-4AD8-82BA-AB332C59638C}"/>
              </a:ext>
            </a:extLst>
          </p:cNvPr>
          <p:cNvSpPr>
            <a:spLocks noGrp="1"/>
          </p:cNvSpPr>
          <p:nvPr>
            <p:ph type="pic" sz="quarter" idx="15"/>
          </p:nvPr>
        </p:nvSpPr>
        <p:spPr>
          <a:xfrm>
            <a:off x="6997700" y="914400"/>
            <a:ext cx="4334256" cy="5093208"/>
          </a:xfrm>
          <a:prstGeom prst="rect">
            <a:avLst/>
          </a:prstGeom>
          <a:solidFill>
            <a:schemeClr val="accent3"/>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18036680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12/13/2021</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263488725"/>
      </p:ext>
    </p:extLst>
  </p:cSld>
  <p:clrMap bg1="lt1" tx1="dk1" bg2="lt2" tx2="dk2" accent1="accent1" accent2="accent2" accent3="accent3" accent4="accent4" accent5="accent5" accent6="accent6" hlink="hlink" folHlink="folHlink"/>
  <p:sldLayoutIdLst>
    <p:sldLayoutId id="2147483688" r:id="rId1"/>
    <p:sldLayoutId id="2147483700" r:id="rId2"/>
    <p:sldLayoutId id="2147483701" r:id="rId3"/>
    <p:sldLayoutId id="2147483702" r:id="rId4"/>
    <p:sldLayoutId id="2147483662" r:id="rId5"/>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12/13/2021</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911603562"/>
      </p:ext>
    </p:extLst>
  </p:cSld>
  <p:clrMap bg1="lt1" tx1="dk1" bg2="lt2" tx2="dk2" accent1="accent1" accent2="accent2" accent3="accent3" accent4="accent4" accent5="accent5" accent6="accent6" hlink="hlink" folHlink="folHlink"/>
  <p:sldLayoutIdLst>
    <p:sldLayoutId id="2147483729" r:id="rId1"/>
    <p:sldLayoutId id="2147483711"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12/13/2021</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1044508539"/>
      </p:ext>
    </p:extLst>
  </p:cSld>
  <p:clrMap bg1="lt1" tx1="dk1" bg2="lt2" tx2="dk2" accent1="accent1" accent2="accent2" accent3="accent3" accent4="accent4" accent5="accent5" accent6="accent6" hlink="hlink" folHlink="folHlink"/>
  <p:sldLayoutIdLst>
    <p:sldLayoutId id="2147483730" r:id="rId1"/>
    <p:sldLayoutId id="2147483723"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80DF88-AC53-41A3-8067-D7E6D5DB195F}"/>
              </a:ext>
            </a:extLst>
          </p:cNvPr>
          <p:cNvSpPr>
            <a:spLocks noGrp="1"/>
          </p:cNvSpPr>
          <p:nvPr>
            <p:ph type="title"/>
          </p:nvPr>
        </p:nvSpPr>
        <p:spPr>
          <a:xfrm>
            <a:off x="457199" y="914400"/>
            <a:ext cx="11174819" cy="903767"/>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EA4755C1-18CC-4FD3-A030-3DAF46991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10904-DE8F-4B8E-99C6-5AFA03672FFA}" type="datetimeFigureOut">
              <a:rPr lang="en-US" smtClean="0"/>
              <a:t>12/13/2021</a:t>
            </a:fld>
            <a:endParaRPr lang="en-US" dirty="0"/>
          </a:p>
        </p:txBody>
      </p:sp>
      <p:sp>
        <p:nvSpPr>
          <p:cNvPr id="5" name="Footer Placeholder 4">
            <a:extLst>
              <a:ext uri="{FF2B5EF4-FFF2-40B4-BE49-F238E27FC236}">
                <a16:creationId xmlns:a16="http://schemas.microsoft.com/office/drawing/2014/main" id="{A8E029F1-B791-445F-A184-90CC7A1BE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AD98767-7C9E-42DE-9782-D932A0FF1B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FADE3-B84E-4AF7-91CC-AB47E1A43619}" type="slidenum">
              <a:rPr lang="en-US" smtClean="0"/>
              <a:t>‹#›</a:t>
            </a:fld>
            <a:endParaRPr lang="en-US" dirty="0"/>
          </a:p>
        </p:txBody>
      </p:sp>
    </p:spTree>
    <p:extLst>
      <p:ext uri="{BB962C8B-B14F-4D97-AF65-F5344CB8AC3E}">
        <p14:creationId xmlns:p14="http://schemas.microsoft.com/office/powerpoint/2010/main" val="2032013640"/>
      </p:ext>
    </p:extLst>
  </p:cSld>
  <p:clrMap bg1="lt1" tx1="dk1" bg2="lt2" tx2="dk2" accent1="accent1" accent2="accent2" accent3="accent3" accent4="accent4" accent5="accent5" accent6="accent6" hlink="hlink" folHlink="folHlink"/>
  <p:sldLayoutIdLst>
    <p:sldLayoutId id="2147483731" r:id="rId1"/>
    <p:sldLayoutId id="2147483704" r:id="rId2"/>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2568" userDrawn="1">
          <p15:clr>
            <a:srgbClr val="F26B43"/>
          </p15:clr>
        </p15:guide>
        <p15:guide id="3" pos="288" userDrawn="1">
          <p15:clr>
            <a:srgbClr val="5ACBF0"/>
          </p15:clr>
        </p15:guide>
        <p15:guide id="4" pos="7392" userDrawn="1">
          <p15:clr>
            <a:srgbClr val="5ACBF0"/>
          </p15:clr>
        </p15:guide>
        <p15:guide id="5" orient="horz" pos="576" userDrawn="1">
          <p15:clr>
            <a:srgbClr val="5ACBF0"/>
          </p15:clr>
        </p15:guide>
        <p15:guide id="6" orient="horz" pos="374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bstract image of curvy lines">
            <a:extLst>
              <a:ext uri="{FF2B5EF4-FFF2-40B4-BE49-F238E27FC236}">
                <a16:creationId xmlns:a16="http://schemas.microsoft.com/office/drawing/2014/main" id="{81F59575-96AE-45B0-B1FB-3CFC139E9D12}"/>
              </a:ext>
            </a:extLst>
          </p:cNvPr>
          <p:cNvPicPr>
            <a:picLocks noGrp="1" noChangeAspect="1"/>
          </p:cNvPicPr>
          <p:nvPr>
            <p:ph type="pic" sz="quarter" idx="13"/>
          </p:nvPr>
        </p:nvPicPr>
        <p:blipFill>
          <a:blip r:embed="rId3"/>
          <a:srcRect/>
          <a:stretch/>
        </p:blipFill>
        <p:spPr>
          <a:xfrm>
            <a:off x="450" y="0"/>
            <a:ext cx="12191550" cy="6857999"/>
          </a:xfrm>
        </p:spPr>
      </p:pic>
      <p:sp>
        <p:nvSpPr>
          <p:cNvPr id="4" name="Title 3">
            <a:extLst>
              <a:ext uri="{FF2B5EF4-FFF2-40B4-BE49-F238E27FC236}">
                <a16:creationId xmlns:a16="http://schemas.microsoft.com/office/drawing/2014/main" id="{08347D8D-E852-43D5-858E-2D01BE57FA93}"/>
              </a:ext>
            </a:extLst>
          </p:cNvPr>
          <p:cNvSpPr>
            <a:spLocks noGrp="1"/>
          </p:cNvSpPr>
          <p:nvPr>
            <p:ph type="title"/>
          </p:nvPr>
        </p:nvSpPr>
        <p:spPr>
          <a:xfrm>
            <a:off x="457200" y="301841"/>
            <a:ext cx="10622132" cy="5584793"/>
          </a:xfrm>
        </p:spPr>
        <p:txBody>
          <a:bodyPr anchor="t" anchorCtr="0">
            <a:normAutofit/>
          </a:bodyPr>
          <a:lstStyle/>
          <a:p>
            <a:pPr algn="ctr"/>
            <a:r>
              <a:rPr lang="lt-LT" sz="3200" b="1" dirty="0">
                <a:effectLst/>
                <a:latin typeface="Times New Roman" panose="02020603050405020304" pitchFamily="18" charset="0"/>
                <a:ea typeface="Times New Roman" panose="02020603050405020304" pitchFamily="18" charset="0"/>
              </a:rPr>
              <a:t>Multisensorinio pasakojimo metodo taikymas turinčių negalią ar mokymosi sunkumų suaugusiųjų neformalaus ugdymo procese</a:t>
            </a:r>
            <a:br>
              <a:rPr lang="lt-LT" sz="3200" b="1" dirty="0">
                <a:effectLst/>
                <a:latin typeface="Times New Roman" panose="02020603050405020304" pitchFamily="18" charset="0"/>
                <a:ea typeface="Times New Roman" panose="02020603050405020304" pitchFamily="18" charset="0"/>
              </a:rPr>
            </a:br>
            <a:br>
              <a:rPr lang="lt-LT" sz="3200" b="1" dirty="0">
                <a:effectLst/>
                <a:latin typeface="Times New Roman" panose="02020603050405020304" pitchFamily="18" charset="0"/>
                <a:ea typeface="Times New Roman" panose="02020603050405020304" pitchFamily="18" charset="0"/>
              </a:rPr>
            </a:br>
            <a:r>
              <a:rPr lang="lt-LT" sz="2000" i="1" dirty="0">
                <a:effectLst/>
                <a:latin typeface="Times New Roman" panose="02020603050405020304" pitchFamily="18" charset="0"/>
                <a:ea typeface="Times New Roman" panose="02020603050405020304" pitchFamily="18" charset="0"/>
              </a:rPr>
              <a:t>The Village Storytelling Centre (Škotija) patirtis</a:t>
            </a:r>
            <a:br>
              <a:rPr lang="lt-LT" sz="2000" i="1" dirty="0">
                <a:effectLst/>
                <a:latin typeface="Times New Roman" panose="02020603050405020304" pitchFamily="18" charset="0"/>
                <a:ea typeface="Times New Roman" panose="02020603050405020304" pitchFamily="18" charset="0"/>
              </a:rPr>
            </a:br>
            <a:r>
              <a:rPr lang="lt-LT" sz="1400" i="1" dirty="0">
                <a:effectLst/>
                <a:latin typeface="Times New Roman" panose="02020603050405020304" pitchFamily="18" charset="0"/>
                <a:ea typeface="Times New Roman" panose="02020603050405020304" pitchFamily="18" charset="0"/>
              </a:rPr>
              <a:t>Virginija Švedienė</a:t>
            </a:r>
            <a:br>
              <a:rPr lang="lt-LT" sz="1400" i="1" dirty="0">
                <a:effectLst/>
                <a:latin typeface="Times New Roman" panose="02020603050405020304" pitchFamily="18" charset="0"/>
                <a:ea typeface="Times New Roman" panose="02020603050405020304" pitchFamily="18" charset="0"/>
              </a:rPr>
            </a:br>
            <a:r>
              <a:rPr lang="lt-LT" sz="1400" i="1" dirty="0">
                <a:effectLst/>
                <a:latin typeface="Times New Roman" panose="02020603050405020304" pitchFamily="18" charset="0"/>
                <a:ea typeface="Times New Roman" panose="02020603050405020304" pitchFamily="18" charset="0"/>
              </a:rPr>
              <a:t>Suaugusiųjų švietimo veiklų koordinatorė</a:t>
            </a:r>
            <a:br>
              <a:rPr lang="lt-LT" sz="1400" i="1" dirty="0">
                <a:effectLst/>
                <a:latin typeface="Times New Roman" panose="02020603050405020304" pitchFamily="18" charset="0"/>
                <a:ea typeface="Times New Roman" panose="02020603050405020304" pitchFamily="18" charset="0"/>
              </a:rPr>
            </a:br>
            <a:r>
              <a:rPr lang="lt-LT" sz="1400" i="1" dirty="0">
                <a:effectLst/>
                <a:latin typeface="Times New Roman" panose="02020603050405020304" pitchFamily="18" charset="0"/>
                <a:ea typeface="Times New Roman" panose="02020603050405020304" pitchFamily="18" charset="0"/>
              </a:rPr>
              <a:t>2021 12 14</a:t>
            </a:r>
            <a:endParaRPr lang="en-US" sz="1400" i="1" dirty="0"/>
          </a:p>
        </p:txBody>
      </p:sp>
    </p:spTree>
    <p:extLst>
      <p:ext uri="{BB962C8B-B14F-4D97-AF65-F5344CB8AC3E}">
        <p14:creationId xmlns:p14="http://schemas.microsoft.com/office/powerpoint/2010/main" val="1558315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457199" y="1371600"/>
            <a:ext cx="3619501" cy="190870"/>
          </a:xfrm>
        </p:spPr>
        <p:txBody>
          <a:bodyPr>
            <a:noAutofit/>
          </a:bodyPr>
          <a:lstStyle/>
          <a:p>
            <a:r>
              <a:rPr lang="lt-LT" sz="2400" b="1" dirty="0"/>
              <a:t>Uogų skonis</a:t>
            </a:r>
            <a:endParaRPr lang="en-US" sz="2400" b="1" dirty="0"/>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200" y="2779776"/>
            <a:ext cx="3465576" cy="3255264"/>
          </a:xfrm>
        </p:spPr>
        <p:txBody>
          <a:bodyPr/>
          <a:lstStyle/>
          <a:p>
            <a:r>
              <a:rPr lang="lt-LT" dirty="0"/>
              <a:t>Pasakotojas dalina sesijos dalyviams uogas. Pasako, jog kai kurios uogos labai aukštai ir Tomui tenka stiebtis iš visų jėgų, kad jas nuskintų. </a:t>
            </a:r>
            <a:endParaRPr lang="en-US" dirty="0"/>
          </a:p>
        </p:txBody>
      </p:sp>
      <p:pic>
        <p:nvPicPr>
          <p:cNvPr id="5" name="Picture Placeholder 4" descr="A group of red cherries&#10;&#10;Description automatically generated with low confidence">
            <a:extLst>
              <a:ext uri="{FF2B5EF4-FFF2-40B4-BE49-F238E27FC236}">
                <a16:creationId xmlns:a16="http://schemas.microsoft.com/office/drawing/2014/main" id="{CA764C49-AC3E-452E-85BE-E3A3B7EC0985}"/>
              </a:ext>
            </a:extLst>
          </p:cNvPr>
          <p:cNvPicPr>
            <a:picLocks noGrp="1" noChangeAspect="1"/>
          </p:cNvPicPr>
          <p:nvPr>
            <p:ph type="pic" sz="quarter" idx="15"/>
          </p:nvPr>
        </p:nvPicPr>
        <p:blipFill>
          <a:blip r:embed="rId2"/>
          <a:srcRect l="1415" r="1415"/>
          <a:stretch>
            <a:fillRect/>
          </a:stretch>
        </p:blipFill>
        <p:spPr/>
      </p:pic>
    </p:spTree>
    <p:extLst>
      <p:ext uri="{BB962C8B-B14F-4D97-AF65-F5344CB8AC3E}">
        <p14:creationId xmlns:p14="http://schemas.microsoft.com/office/powerpoint/2010/main" val="2042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495426" y="1389356"/>
            <a:ext cx="3619501" cy="190870"/>
          </a:xfrm>
        </p:spPr>
        <p:txBody>
          <a:bodyPr>
            <a:noAutofit/>
          </a:bodyPr>
          <a:lstStyle/>
          <a:p>
            <a:r>
              <a:rPr lang="lt-LT" sz="2400" b="1" dirty="0"/>
              <a:t>Kvepiantis rozmarinas</a:t>
            </a:r>
            <a:endParaRPr lang="en-US" sz="2400" b="1" dirty="0"/>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200" y="2779776"/>
            <a:ext cx="3465576" cy="3255264"/>
          </a:xfrm>
        </p:spPr>
        <p:txBody>
          <a:bodyPr/>
          <a:lstStyle/>
          <a:p>
            <a:r>
              <a:rPr lang="lt-LT" dirty="0"/>
              <a:t>Pasakotojas leidžia kiekvienam sesijos dalyviui pajusti kvapnaus rozamarino aromatą. </a:t>
            </a:r>
            <a:endParaRPr lang="en-US" dirty="0"/>
          </a:p>
        </p:txBody>
      </p:sp>
      <p:pic>
        <p:nvPicPr>
          <p:cNvPr id="6" name="Picture Placeholder 5" descr="A picture containing ground, plant, outdoor, board&#10;&#10;Description automatically generated">
            <a:extLst>
              <a:ext uri="{FF2B5EF4-FFF2-40B4-BE49-F238E27FC236}">
                <a16:creationId xmlns:a16="http://schemas.microsoft.com/office/drawing/2014/main" id="{D08ACF26-59F8-4D66-A618-FDB4B3F54A04}"/>
              </a:ext>
            </a:extLst>
          </p:cNvPr>
          <p:cNvPicPr>
            <a:picLocks noGrp="1" noChangeAspect="1"/>
          </p:cNvPicPr>
          <p:nvPr>
            <p:ph type="pic" sz="quarter" idx="15"/>
          </p:nvPr>
        </p:nvPicPr>
        <p:blipFill>
          <a:blip r:embed="rId2"/>
          <a:srcRect l="1415" r="1415"/>
          <a:stretch>
            <a:fillRect/>
          </a:stretch>
        </p:blipFill>
        <p:spPr/>
      </p:pic>
    </p:spTree>
    <p:extLst>
      <p:ext uri="{BB962C8B-B14F-4D97-AF65-F5344CB8AC3E}">
        <p14:creationId xmlns:p14="http://schemas.microsoft.com/office/powerpoint/2010/main" val="2856188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495426" y="1389356"/>
            <a:ext cx="3619501" cy="190870"/>
          </a:xfrm>
        </p:spPr>
        <p:txBody>
          <a:bodyPr>
            <a:noAutofit/>
          </a:bodyPr>
          <a:lstStyle/>
          <a:p>
            <a:r>
              <a:rPr lang="lt-LT" sz="2400" b="1" dirty="0"/>
              <a:t>Ledo pojūtis</a:t>
            </a:r>
            <a:endParaRPr lang="en-US" sz="2400" b="1" dirty="0"/>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200" y="2779776"/>
            <a:ext cx="3465576" cy="3255264"/>
          </a:xfrm>
        </p:spPr>
        <p:txBody>
          <a:bodyPr/>
          <a:lstStyle/>
          <a:p>
            <a:r>
              <a:rPr lang="lt-LT" dirty="0"/>
              <a:t>Pasakotojas leidžia kiekvienam sesijos dalyviui pajusti ledo šaltį.</a:t>
            </a:r>
            <a:endParaRPr lang="en-US" dirty="0"/>
          </a:p>
        </p:txBody>
      </p:sp>
      <p:pic>
        <p:nvPicPr>
          <p:cNvPr id="5" name="Picture Placeholder 4" descr="A close-up of some ice cubes&#10;&#10;Description automatically generated with medium confidence">
            <a:extLst>
              <a:ext uri="{FF2B5EF4-FFF2-40B4-BE49-F238E27FC236}">
                <a16:creationId xmlns:a16="http://schemas.microsoft.com/office/drawing/2014/main" id="{660C980C-CDF8-4B3D-B593-87584F62EC83}"/>
              </a:ext>
            </a:extLst>
          </p:cNvPr>
          <p:cNvPicPr>
            <a:picLocks noGrp="1" noChangeAspect="1"/>
          </p:cNvPicPr>
          <p:nvPr>
            <p:ph type="pic" sz="quarter" idx="15"/>
          </p:nvPr>
        </p:nvPicPr>
        <p:blipFill>
          <a:blip r:embed="rId2"/>
          <a:srcRect l="16092" r="16092"/>
          <a:stretch>
            <a:fillRect/>
          </a:stretch>
        </p:blipFill>
        <p:spPr/>
      </p:pic>
    </p:spTree>
    <p:extLst>
      <p:ext uri="{BB962C8B-B14F-4D97-AF65-F5344CB8AC3E}">
        <p14:creationId xmlns:p14="http://schemas.microsoft.com/office/powerpoint/2010/main" val="1688438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530936" y="1389356"/>
            <a:ext cx="3619501" cy="190870"/>
          </a:xfrm>
        </p:spPr>
        <p:txBody>
          <a:bodyPr>
            <a:noAutofit/>
          </a:bodyPr>
          <a:lstStyle/>
          <a:p>
            <a:r>
              <a:rPr lang="lt-LT" sz="2400" b="1" dirty="0"/>
              <a:t>Saulės šiluma</a:t>
            </a:r>
            <a:endParaRPr lang="en-US" sz="2400" b="1" dirty="0"/>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200" y="2779776"/>
            <a:ext cx="3465576" cy="3255264"/>
          </a:xfrm>
        </p:spPr>
        <p:txBody>
          <a:bodyPr/>
          <a:lstStyle/>
          <a:p>
            <a:r>
              <a:rPr lang="lt-LT" dirty="0"/>
              <a:t>Pasakotojas leidžia kiekvienam sesijos dalyvi</a:t>
            </a:r>
            <a:r>
              <a:rPr lang="en-US" dirty="0" err="1"/>
              <a:t>ui</a:t>
            </a:r>
            <a:r>
              <a:rPr lang="lt-LT" dirty="0"/>
              <a:t> pajusti šilumą (karšto vandens pūslė, pledas,kepurė, žibintuvėlis..)</a:t>
            </a:r>
            <a:endParaRPr lang="en-US" dirty="0"/>
          </a:p>
        </p:txBody>
      </p:sp>
      <p:pic>
        <p:nvPicPr>
          <p:cNvPr id="12" name="Picture Placeholder 11" descr="A picture containing indoor, person&#10;&#10;Description automatically generated">
            <a:extLst>
              <a:ext uri="{FF2B5EF4-FFF2-40B4-BE49-F238E27FC236}">
                <a16:creationId xmlns:a16="http://schemas.microsoft.com/office/drawing/2014/main" id="{B786318B-08EE-4177-9C4F-C09781E1C665}"/>
              </a:ext>
            </a:extLst>
          </p:cNvPr>
          <p:cNvPicPr>
            <a:picLocks noGrp="1" noChangeAspect="1"/>
          </p:cNvPicPr>
          <p:nvPr>
            <p:ph type="pic" sz="quarter" idx="15"/>
          </p:nvPr>
        </p:nvPicPr>
        <p:blipFill>
          <a:blip r:embed="rId2"/>
          <a:srcRect t="28254" b="28254"/>
          <a:stretch>
            <a:fillRect/>
          </a:stretch>
        </p:blipFill>
        <p:spPr>
          <a:xfrm>
            <a:off x="4655894" y="800322"/>
            <a:ext cx="6574536" cy="5074920"/>
          </a:xfrm>
        </p:spPr>
      </p:pic>
    </p:spTree>
    <p:extLst>
      <p:ext uri="{BB962C8B-B14F-4D97-AF65-F5344CB8AC3E}">
        <p14:creationId xmlns:p14="http://schemas.microsoft.com/office/powerpoint/2010/main" val="277442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530936" y="1389356"/>
            <a:ext cx="3619501" cy="190870"/>
          </a:xfrm>
        </p:spPr>
        <p:txBody>
          <a:bodyPr>
            <a:noAutofit/>
          </a:bodyPr>
          <a:lstStyle/>
          <a:p>
            <a:r>
              <a:rPr lang="lt-LT" sz="2400" b="1" dirty="0"/>
              <a:t>debesys</a:t>
            </a:r>
            <a:endParaRPr lang="en-US" sz="2400" b="1" dirty="0"/>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200" y="2779776"/>
            <a:ext cx="3465576" cy="3255264"/>
          </a:xfrm>
        </p:spPr>
        <p:txBody>
          <a:bodyPr/>
          <a:lstStyle/>
          <a:p>
            <a:r>
              <a:rPr lang="lt-LT" dirty="0"/>
              <a:t>Pasakotojas leidžia kiekvienam sesijos dalyviui pajusti debesų švelnumą (vatos kuokštai). </a:t>
            </a:r>
            <a:endParaRPr lang="en-US" dirty="0"/>
          </a:p>
        </p:txBody>
      </p:sp>
      <p:pic>
        <p:nvPicPr>
          <p:cNvPr id="5" name="Picture Placeholder 4" descr="A picture containing indoor, toy, different, several&#10;&#10;Description automatically generated">
            <a:extLst>
              <a:ext uri="{FF2B5EF4-FFF2-40B4-BE49-F238E27FC236}">
                <a16:creationId xmlns:a16="http://schemas.microsoft.com/office/drawing/2014/main" id="{906FD87B-97EE-4B03-A7DA-B185E7541279}"/>
              </a:ext>
            </a:extLst>
          </p:cNvPr>
          <p:cNvPicPr>
            <a:picLocks noGrp="1" noChangeAspect="1"/>
          </p:cNvPicPr>
          <p:nvPr>
            <p:ph type="pic" sz="quarter" idx="15"/>
          </p:nvPr>
        </p:nvPicPr>
        <p:blipFill>
          <a:blip r:embed="rId2"/>
          <a:srcRect l="1415" r="1415"/>
          <a:stretch>
            <a:fillRect/>
          </a:stretch>
        </p:blipFill>
        <p:spPr>
          <a:xfrm rot="10800000">
            <a:off x="4708525" y="960438"/>
            <a:ext cx="6575425" cy="5075237"/>
          </a:xfrm>
        </p:spPr>
      </p:pic>
    </p:spTree>
    <p:extLst>
      <p:ext uri="{BB962C8B-B14F-4D97-AF65-F5344CB8AC3E}">
        <p14:creationId xmlns:p14="http://schemas.microsoft.com/office/powerpoint/2010/main" val="925082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530936" y="1389356"/>
            <a:ext cx="3619501" cy="190870"/>
          </a:xfrm>
        </p:spPr>
        <p:txBody>
          <a:bodyPr>
            <a:noAutofit/>
          </a:bodyPr>
          <a:lstStyle/>
          <a:p>
            <a:r>
              <a:rPr lang="lt-LT" sz="2400" b="1" dirty="0"/>
              <a:t>vėjas</a:t>
            </a:r>
            <a:endParaRPr lang="en-US" sz="2400" b="1" dirty="0"/>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200" y="2779776"/>
            <a:ext cx="3465576" cy="3255264"/>
          </a:xfrm>
        </p:spPr>
        <p:txBody>
          <a:bodyPr/>
          <a:lstStyle/>
          <a:p>
            <a:r>
              <a:rPr lang="lt-LT" dirty="0"/>
              <a:t>Pasakotojas leidžia kiekvienam sesijos dalyviui pajusti vėjo gūsius (sukelia mojuodamas kartono lakštu). </a:t>
            </a:r>
            <a:endParaRPr lang="en-US" dirty="0"/>
          </a:p>
        </p:txBody>
      </p:sp>
      <p:pic>
        <p:nvPicPr>
          <p:cNvPr id="6" name="Picture Placeholder 5">
            <a:extLst>
              <a:ext uri="{FF2B5EF4-FFF2-40B4-BE49-F238E27FC236}">
                <a16:creationId xmlns:a16="http://schemas.microsoft.com/office/drawing/2014/main" id="{F423BE57-6727-44DF-AD00-7F303D719362}"/>
              </a:ext>
            </a:extLst>
          </p:cNvPr>
          <p:cNvPicPr>
            <a:picLocks noGrp="1" noChangeAspect="1"/>
          </p:cNvPicPr>
          <p:nvPr>
            <p:ph type="pic" sz="quarter" idx="15"/>
          </p:nvPr>
        </p:nvPicPr>
        <p:blipFill>
          <a:blip r:embed="rId2"/>
          <a:srcRect t="11408" b="11408"/>
          <a:stretch>
            <a:fillRect/>
          </a:stretch>
        </p:blipFill>
        <p:spPr/>
      </p:pic>
    </p:spTree>
    <p:extLst>
      <p:ext uri="{BB962C8B-B14F-4D97-AF65-F5344CB8AC3E}">
        <p14:creationId xmlns:p14="http://schemas.microsoft.com/office/powerpoint/2010/main" val="2990100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530936" y="1389356"/>
            <a:ext cx="3619501" cy="190870"/>
          </a:xfrm>
        </p:spPr>
        <p:txBody>
          <a:bodyPr>
            <a:noAutofit/>
          </a:bodyPr>
          <a:lstStyle/>
          <a:p>
            <a:r>
              <a:rPr lang="lt-LT" sz="2400" b="1" dirty="0"/>
              <a:t>Lietaus pojūtis</a:t>
            </a:r>
            <a:endParaRPr lang="en-US" sz="2400" b="1" dirty="0"/>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200" y="2779776"/>
            <a:ext cx="3465576" cy="3255264"/>
          </a:xfrm>
        </p:spPr>
        <p:txBody>
          <a:bodyPr/>
          <a:lstStyle/>
          <a:p>
            <a:r>
              <a:rPr lang="lt-LT" dirty="0"/>
              <a:t>Pasakotojas leidžia kiekvienam sesijos dalyviui pajusti lietaus lašų drėgmę (vandens purškiklis). </a:t>
            </a:r>
            <a:endParaRPr lang="en-US" dirty="0"/>
          </a:p>
        </p:txBody>
      </p:sp>
      <p:pic>
        <p:nvPicPr>
          <p:cNvPr id="12" name="Picture Placeholder 11" descr="A picture containing bottle&#10;&#10;Description automatically generated">
            <a:extLst>
              <a:ext uri="{FF2B5EF4-FFF2-40B4-BE49-F238E27FC236}">
                <a16:creationId xmlns:a16="http://schemas.microsoft.com/office/drawing/2014/main" id="{27798492-CABD-4E96-8E0E-ADC44F4AA9F4}"/>
              </a:ext>
            </a:extLst>
          </p:cNvPr>
          <p:cNvPicPr>
            <a:picLocks noGrp="1" noChangeAspect="1"/>
          </p:cNvPicPr>
          <p:nvPr>
            <p:ph type="pic" sz="quarter" idx="15"/>
          </p:nvPr>
        </p:nvPicPr>
        <p:blipFill>
          <a:blip r:embed="rId2"/>
          <a:srcRect t="11408" b="11408"/>
          <a:stretch>
            <a:fillRect/>
          </a:stretch>
        </p:blipFill>
        <p:spPr/>
      </p:pic>
    </p:spTree>
    <p:extLst>
      <p:ext uri="{BB962C8B-B14F-4D97-AF65-F5344CB8AC3E}">
        <p14:creationId xmlns:p14="http://schemas.microsoft.com/office/powerpoint/2010/main" val="601097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530936" y="1389356"/>
            <a:ext cx="3619501" cy="190870"/>
          </a:xfrm>
        </p:spPr>
        <p:txBody>
          <a:bodyPr>
            <a:noAutofit/>
          </a:bodyPr>
          <a:lstStyle/>
          <a:p>
            <a:r>
              <a:rPr lang="lt-LT" sz="2400" b="1" dirty="0"/>
              <a:t>Liepsnos garsai</a:t>
            </a:r>
            <a:endParaRPr lang="en-US" sz="2400" b="1" dirty="0"/>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200" y="2779776"/>
            <a:ext cx="3465576" cy="3255264"/>
          </a:xfrm>
        </p:spPr>
        <p:txBody>
          <a:bodyPr/>
          <a:lstStyle/>
          <a:p>
            <a:r>
              <a:rPr lang="lt-LT" dirty="0"/>
              <a:t>Pasakotojas leidžia kiekvienam sesijos dalyviui išgirsti krosnyje degančių malkų garsus (glamžytos folijos ar popieriaus garsas). </a:t>
            </a:r>
            <a:endParaRPr lang="en-US" dirty="0"/>
          </a:p>
        </p:txBody>
      </p:sp>
      <p:pic>
        <p:nvPicPr>
          <p:cNvPr id="5" name="Picture Placeholder 4" descr="A close-up of a fire&#10;&#10;Description automatically generated with medium confidence">
            <a:extLst>
              <a:ext uri="{FF2B5EF4-FFF2-40B4-BE49-F238E27FC236}">
                <a16:creationId xmlns:a16="http://schemas.microsoft.com/office/drawing/2014/main" id="{A62CA534-C404-410A-B3DD-7B109106F247}"/>
              </a:ext>
            </a:extLst>
          </p:cNvPr>
          <p:cNvPicPr>
            <a:picLocks noGrp="1" noChangeAspect="1"/>
          </p:cNvPicPr>
          <p:nvPr>
            <p:ph type="pic" sz="quarter" idx="15"/>
          </p:nvPr>
        </p:nvPicPr>
        <p:blipFill>
          <a:blip r:embed="rId2"/>
          <a:srcRect l="1460" r="1460"/>
          <a:stretch>
            <a:fillRect/>
          </a:stretch>
        </p:blipFill>
        <p:spPr/>
      </p:pic>
    </p:spTree>
    <p:extLst>
      <p:ext uri="{BB962C8B-B14F-4D97-AF65-F5344CB8AC3E}">
        <p14:creationId xmlns:p14="http://schemas.microsoft.com/office/powerpoint/2010/main" val="3449748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A8C9-9EB6-43DA-BD3E-58FAC144BF5C}"/>
              </a:ext>
            </a:extLst>
          </p:cNvPr>
          <p:cNvSpPr>
            <a:spLocks noGrp="1"/>
          </p:cNvSpPr>
          <p:nvPr>
            <p:ph type="title"/>
          </p:nvPr>
        </p:nvSpPr>
        <p:spPr>
          <a:xfrm>
            <a:off x="457199" y="914400"/>
            <a:ext cx="5605272" cy="1572126"/>
          </a:xfrm>
        </p:spPr>
        <p:txBody>
          <a:bodyPr anchor="ctr" anchorCtr="0"/>
          <a:lstStyle/>
          <a:p>
            <a:r>
              <a:rPr lang="lt-LT" dirty="0"/>
              <a:t>Multisensorinis pasakojimo metodas</a:t>
            </a:r>
            <a:r>
              <a:rPr lang="en-US" dirty="0"/>
              <a:t> </a:t>
            </a:r>
          </a:p>
        </p:txBody>
      </p:sp>
      <p:sp>
        <p:nvSpPr>
          <p:cNvPr id="3" name="Text Placeholder 2">
            <a:extLst>
              <a:ext uri="{FF2B5EF4-FFF2-40B4-BE49-F238E27FC236}">
                <a16:creationId xmlns:a16="http://schemas.microsoft.com/office/drawing/2014/main" id="{50EACE68-C884-4900-BA05-58DEA1511030}"/>
              </a:ext>
            </a:extLst>
          </p:cNvPr>
          <p:cNvSpPr>
            <a:spLocks noGrp="1"/>
          </p:cNvSpPr>
          <p:nvPr>
            <p:ph type="body" sz="quarter" idx="14"/>
          </p:nvPr>
        </p:nvSpPr>
        <p:spPr>
          <a:xfrm>
            <a:off x="457200" y="2681057"/>
            <a:ext cx="5987988" cy="3524434"/>
          </a:xfrm>
        </p:spPr>
        <p:txBody>
          <a:bodyPr/>
          <a:lstStyle/>
          <a:p>
            <a:r>
              <a:rPr lang="lt-LT" dirty="0"/>
              <a:t>Istorijos, kurios apima ne tik sakytinį tekstą, bet ir jutiminį pojūčių stimuliavimą. </a:t>
            </a:r>
          </a:p>
          <a:p>
            <a:r>
              <a:rPr lang="lt-LT" dirty="0"/>
              <a:t>Tokiose istorijose susipina paprastas pasakojimas, remiantis istorijos tekstu, ir jutiminė patirtis. Pasakojant istorijas multisensoriniu metodu, įtraukiami visi pojūčiai – </a:t>
            </a:r>
            <a:r>
              <a:rPr lang="lt-LT" b="1" dirty="0"/>
              <a:t>lytėjimo, uoslės, klausos, skonio</a:t>
            </a:r>
            <a:r>
              <a:rPr lang="lt-LT" dirty="0"/>
              <a:t> ir </a:t>
            </a:r>
            <a:r>
              <a:rPr lang="lt-LT" b="1" dirty="0"/>
              <a:t>regos</a:t>
            </a:r>
            <a:r>
              <a:rPr lang="lt-LT" dirty="0"/>
              <a:t>. </a:t>
            </a:r>
          </a:p>
          <a:p>
            <a:r>
              <a:rPr lang="lt-LT" dirty="0"/>
              <a:t>Pavyzdžiai: šviesos efektai, triukšmas, tam tikros maisto ar audinių tekstūros.</a:t>
            </a:r>
            <a:endParaRPr lang="en-US" dirty="0"/>
          </a:p>
        </p:txBody>
      </p:sp>
      <p:pic>
        <p:nvPicPr>
          <p:cNvPr id="8" name="Picture Placeholder 7" descr="A picture of a dog with his left ear standing up and wearing a scarf">
            <a:extLst>
              <a:ext uri="{FF2B5EF4-FFF2-40B4-BE49-F238E27FC236}">
                <a16:creationId xmlns:a16="http://schemas.microsoft.com/office/drawing/2014/main" id="{285E2395-F258-4D5F-8EC1-2192791DA18B}"/>
              </a:ext>
            </a:extLst>
          </p:cNvPr>
          <p:cNvPicPr>
            <a:picLocks noGrp="1" noChangeAspect="1"/>
          </p:cNvPicPr>
          <p:nvPr>
            <p:ph type="pic" sz="quarter" idx="15"/>
          </p:nvPr>
        </p:nvPicPr>
        <p:blipFill rotWithShape="1">
          <a:blip r:embed="rId2"/>
          <a:srcRect l="2091" r="8809"/>
          <a:stretch/>
        </p:blipFill>
        <p:spPr>
          <a:xfrm>
            <a:off x="7178040" y="457200"/>
            <a:ext cx="4562856" cy="6400800"/>
          </a:xfrm>
        </p:spPr>
      </p:pic>
    </p:spTree>
    <p:extLst>
      <p:ext uri="{BB962C8B-B14F-4D97-AF65-F5344CB8AC3E}">
        <p14:creationId xmlns:p14="http://schemas.microsoft.com/office/powerpoint/2010/main" val="1646138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457199" y="1371600"/>
            <a:ext cx="3619501" cy="190870"/>
          </a:xfrm>
        </p:spPr>
        <p:txBody>
          <a:bodyPr>
            <a:noAutofit/>
          </a:bodyPr>
          <a:lstStyle/>
          <a:p>
            <a:r>
              <a:rPr lang="lt-LT" sz="2400" b="1" dirty="0"/>
              <a:t>Multisensorinis pasakojimo metodas gali būti naudojamas</a:t>
            </a:r>
            <a:r>
              <a:rPr lang="en-US" sz="2400" b="1" dirty="0"/>
              <a:t> </a:t>
            </a:r>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200" y="2779776"/>
            <a:ext cx="3465576" cy="3255264"/>
          </a:xfrm>
        </p:spPr>
        <p:txBody>
          <a:bodyPr/>
          <a:lstStyle/>
          <a:p>
            <a:r>
              <a:rPr lang="lt-LT" dirty="0"/>
              <a:t>Visoms amžiaus grupėms (vaikams, paaugliams, jaunimui, suaugusiems), jei yra specialiųjų ugdymosi poreikių ar negalių. </a:t>
            </a:r>
          </a:p>
          <a:p>
            <a:r>
              <a:rPr lang="lt-LT" dirty="0"/>
              <a:t>Padeda lavinti raštingumo įgūdžius, skatina bendrauti, teigiamai veikia psichinę, emocinę ir fizinę būklę. </a:t>
            </a:r>
            <a:endParaRPr lang="en-US" dirty="0"/>
          </a:p>
        </p:txBody>
      </p:sp>
      <p:pic>
        <p:nvPicPr>
          <p:cNvPr id="5" name="Picture Placeholder 4" descr="A picture containing text, table, indoor, plastic&#10;&#10;Description automatically generated">
            <a:extLst>
              <a:ext uri="{FF2B5EF4-FFF2-40B4-BE49-F238E27FC236}">
                <a16:creationId xmlns:a16="http://schemas.microsoft.com/office/drawing/2014/main" id="{5CE9B26A-E636-4820-BF87-5775C50DCAAE}"/>
              </a:ext>
            </a:extLst>
          </p:cNvPr>
          <p:cNvPicPr>
            <a:picLocks noGrp="1" noChangeAspect="1"/>
          </p:cNvPicPr>
          <p:nvPr>
            <p:ph type="pic" sz="quarter" idx="15"/>
          </p:nvPr>
        </p:nvPicPr>
        <p:blipFill>
          <a:blip r:embed="rId2"/>
          <a:srcRect l="13562" r="13562"/>
          <a:stretch>
            <a:fillRect/>
          </a:stretch>
        </p:blipFill>
        <p:spPr>
          <a:xfrm>
            <a:off x="4332303" y="550415"/>
            <a:ext cx="7402497" cy="5885895"/>
          </a:xfrm>
        </p:spPr>
      </p:pic>
    </p:spTree>
    <p:extLst>
      <p:ext uri="{BB962C8B-B14F-4D97-AF65-F5344CB8AC3E}">
        <p14:creationId xmlns:p14="http://schemas.microsoft.com/office/powerpoint/2010/main" val="1881260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44986A6-583D-4323-BBE6-0C4C3B1464BF}"/>
              </a:ext>
            </a:extLst>
          </p:cNvPr>
          <p:cNvSpPr>
            <a:spLocks noGrp="1"/>
          </p:cNvSpPr>
          <p:nvPr>
            <p:ph type="title"/>
          </p:nvPr>
        </p:nvSpPr>
        <p:spPr>
          <a:xfrm>
            <a:off x="457199" y="1399032"/>
            <a:ext cx="3619501" cy="877824"/>
          </a:xfrm>
        </p:spPr>
        <p:txBody>
          <a:bodyPr>
            <a:normAutofit fontScale="90000"/>
          </a:bodyPr>
          <a:lstStyle/>
          <a:p>
            <a:pPr algn="ctr"/>
            <a:r>
              <a:rPr lang="lt-LT" b="1" dirty="0"/>
              <a:t>Pasakotojas Dan Serridge</a:t>
            </a:r>
            <a:endParaRPr lang="en-US" b="1" dirty="0"/>
          </a:p>
        </p:txBody>
      </p:sp>
      <p:sp>
        <p:nvSpPr>
          <p:cNvPr id="3" name="Text Placeholder 2">
            <a:extLst>
              <a:ext uri="{FF2B5EF4-FFF2-40B4-BE49-F238E27FC236}">
                <a16:creationId xmlns:a16="http://schemas.microsoft.com/office/drawing/2014/main" id="{7B91B0F8-EDCA-43C7-A602-F46DA2202AA8}"/>
              </a:ext>
            </a:extLst>
          </p:cNvPr>
          <p:cNvSpPr>
            <a:spLocks noGrp="1"/>
          </p:cNvSpPr>
          <p:nvPr>
            <p:ph type="body" sz="quarter" idx="14"/>
          </p:nvPr>
        </p:nvSpPr>
        <p:spPr>
          <a:xfrm>
            <a:off x="190500" y="2456280"/>
            <a:ext cx="4057712" cy="4098544"/>
          </a:xfrm>
        </p:spPr>
        <p:txBody>
          <a:bodyPr>
            <a:noAutofit/>
          </a:bodyPr>
          <a:lstStyle/>
          <a:p>
            <a:r>
              <a:rPr lang="lt-LT" b="1" dirty="0"/>
              <a:t>Profesionalus aktorius, pasakotojas, menininkas, dirbantis su įvairaus amžiaus ir gebėjimų bendruomenės grupėmis. Jis pasakoja istorijas, pasitelkdamas savo patirtį ir folklorą bei padeda žmonėms papasakoti savąsias, skatindamas kiekvieną pamatyti savo patirtį kaip meno kūrinį, kuris vertas pasidalijimo. </a:t>
            </a:r>
            <a:endParaRPr lang="en-US" b="1" dirty="0"/>
          </a:p>
        </p:txBody>
      </p:sp>
      <p:sp>
        <p:nvSpPr>
          <p:cNvPr id="16" name="Rectangle 15">
            <a:extLst>
              <a:ext uri="{FF2B5EF4-FFF2-40B4-BE49-F238E27FC236}">
                <a16:creationId xmlns:a16="http://schemas.microsoft.com/office/drawing/2014/main" id="{F41CB42D-A527-44ED-ADE2-30B3266BAFB1}"/>
              </a:ext>
              <a:ext uri="{C183D7F6-B498-43B3-948B-1728B52AA6E4}">
                <adec:decorative xmlns:adec="http://schemas.microsoft.com/office/drawing/2017/decorative" val="1"/>
              </a:ext>
            </a:extLst>
          </p:cNvPr>
          <p:cNvSpPr/>
          <p:nvPr/>
        </p:nvSpPr>
        <p:spPr>
          <a:xfrm>
            <a:off x="228600" y="241300"/>
            <a:ext cx="11772900" cy="6400800"/>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Placeholder 5" descr="A person sitting in a chair&#10;&#10;Description automatically generated with low confidence">
            <a:extLst>
              <a:ext uri="{FF2B5EF4-FFF2-40B4-BE49-F238E27FC236}">
                <a16:creationId xmlns:a16="http://schemas.microsoft.com/office/drawing/2014/main" id="{BF54DCCD-3B84-47E2-80CD-7ECCD1AF1B11}"/>
              </a:ext>
            </a:extLst>
          </p:cNvPr>
          <p:cNvPicPr>
            <a:picLocks noGrp="1" noChangeAspect="1"/>
          </p:cNvPicPr>
          <p:nvPr>
            <p:ph type="pic" sz="quarter" idx="15"/>
          </p:nvPr>
        </p:nvPicPr>
        <p:blipFill>
          <a:blip r:embed="rId3"/>
          <a:srcRect l="13651" r="13651"/>
          <a:stretch>
            <a:fillRect/>
          </a:stretch>
        </p:blipFill>
        <p:spPr>
          <a:xfrm>
            <a:off x="4711700" y="0"/>
            <a:ext cx="7480300" cy="6858000"/>
          </a:xfrm>
        </p:spPr>
      </p:pic>
    </p:spTree>
    <p:extLst>
      <p:ext uri="{BB962C8B-B14F-4D97-AF65-F5344CB8AC3E}">
        <p14:creationId xmlns:p14="http://schemas.microsoft.com/office/powerpoint/2010/main" val="2708177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A8C9-9EB6-43DA-BD3E-58FAC144BF5C}"/>
              </a:ext>
            </a:extLst>
          </p:cNvPr>
          <p:cNvSpPr>
            <a:spLocks noGrp="1"/>
          </p:cNvSpPr>
          <p:nvPr>
            <p:ph type="title"/>
          </p:nvPr>
        </p:nvSpPr>
        <p:spPr>
          <a:xfrm>
            <a:off x="457199" y="914400"/>
            <a:ext cx="5605272" cy="1572126"/>
          </a:xfrm>
        </p:spPr>
        <p:txBody>
          <a:bodyPr anchor="ctr" anchorCtr="0"/>
          <a:lstStyle/>
          <a:p>
            <a:r>
              <a:rPr lang="en-GB" b="1" dirty="0" err="1"/>
              <a:t>Pasaka</a:t>
            </a:r>
            <a:r>
              <a:rPr lang="en-GB" b="1" dirty="0"/>
              <a:t> </a:t>
            </a:r>
            <a:r>
              <a:rPr lang="en-GB" b="1" dirty="0" err="1"/>
              <a:t>apie</a:t>
            </a:r>
            <a:r>
              <a:rPr lang="en-GB" b="1" dirty="0"/>
              <a:t> </a:t>
            </a:r>
            <a:r>
              <a:rPr lang="en-GB" b="1" dirty="0" err="1"/>
              <a:t>medkirt</a:t>
            </a:r>
            <a:r>
              <a:rPr lang="lt-LT" b="1" dirty="0"/>
              <a:t>į tomą</a:t>
            </a:r>
            <a:endParaRPr lang="en-US" b="1" dirty="0"/>
          </a:p>
        </p:txBody>
      </p:sp>
      <p:sp>
        <p:nvSpPr>
          <p:cNvPr id="3" name="Text Placeholder 2">
            <a:extLst>
              <a:ext uri="{FF2B5EF4-FFF2-40B4-BE49-F238E27FC236}">
                <a16:creationId xmlns:a16="http://schemas.microsoft.com/office/drawing/2014/main" id="{50EACE68-C884-4900-BA05-58DEA1511030}"/>
              </a:ext>
            </a:extLst>
          </p:cNvPr>
          <p:cNvSpPr>
            <a:spLocks noGrp="1"/>
          </p:cNvSpPr>
          <p:nvPr>
            <p:ph type="body" sz="quarter" idx="14"/>
          </p:nvPr>
        </p:nvSpPr>
        <p:spPr>
          <a:xfrm>
            <a:off x="457200" y="2681057"/>
            <a:ext cx="5987988" cy="3852908"/>
          </a:xfrm>
        </p:spPr>
        <p:txBody>
          <a:bodyPr/>
          <a:lstStyle/>
          <a:p>
            <a:r>
              <a:rPr lang="lt-LT" dirty="0"/>
              <a:t>Kiekvieną dieną Tomo mama liepdavo jam eiti į mišką prikirsti malkų krosniai. Jis nešdavosi ant peties sunkų kirvį, kuris dienai baigiantis labai slėgdavo jo pečius. Lauke būdavo labai šalta ir kad bent kiek sušiltų Tomas dainuodavo dainą. Kad ir kaip būdavo šalta, visgi Tomas retkarčiais sustodavo pasiklausyti tekančio šaltinio. Tai jį raminančiai veikdavo. Tuomet jis sustodavo prie uogų krūmo ir nusiskindavo vieną kitą uogą. Jis praeidavo ir pro rozmarino krūmus, kurie net ir žiemą skleisdavo nuostabų kvapą. </a:t>
            </a:r>
            <a:endParaRPr lang="en-US" dirty="0"/>
          </a:p>
        </p:txBody>
      </p:sp>
      <p:pic>
        <p:nvPicPr>
          <p:cNvPr id="12" name="Picture Placeholder 11" descr="A picture containing text&#10;&#10;Description automatically generated">
            <a:extLst>
              <a:ext uri="{FF2B5EF4-FFF2-40B4-BE49-F238E27FC236}">
                <a16:creationId xmlns:a16="http://schemas.microsoft.com/office/drawing/2014/main" id="{7B3E3EB5-213E-47A5-93BF-3BBF1D886978}"/>
              </a:ext>
            </a:extLst>
          </p:cNvPr>
          <p:cNvPicPr>
            <a:picLocks noGrp="1" noChangeAspect="1"/>
          </p:cNvPicPr>
          <p:nvPr>
            <p:ph type="pic" sz="quarter" idx="15"/>
          </p:nvPr>
        </p:nvPicPr>
        <p:blipFill>
          <a:blip r:embed="rId2"/>
          <a:srcRect l="2550" r="2550"/>
          <a:stretch>
            <a:fillRect/>
          </a:stretch>
        </p:blipFill>
        <p:spPr>
          <a:xfrm>
            <a:off x="7275694" y="457200"/>
            <a:ext cx="4562856" cy="6400800"/>
          </a:xfrm>
        </p:spPr>
      </p:pic>
    </p:spTree>
    <p:extLst>
      <p:ext uri="{BB962C8B-B14F-4D97-AF65-F5344CB8AC3E}">
        <p14:creationId xmlns:p14="http://schemas.microsoft.com/office/powerpoint/2010/main" val="4138094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6A8C9-9EB6-43DA-BD3E-58FAC144BF5C}"/>
              </a:ext>
            </a:extLst>
          </p:cNvPr>
          <p:cNvSpPr>
            <a:spLocks noGrp="1"/>
          </p:cNvSpPr>
          <p:nvPr>
            <p:ph type="title"/>
          </p:nvPr>
        </p:nvSpPr>
        <p:spPr>
          <a:xfrm>
            <a:off x="457199" y="914400"/>
            <a:ext cx="5605272" cy="1572126"/>
          </a:xfrm>
        </p:spPr>
        <p:txBody>
          <a:bodyPr anchor="ctr" anchorCtr="0"/>
          <a:lstStyle/>
          <a:p>
            <a:r>
              <a:rPr lang="en-GB" b="1" dirty="0" err="1"/>
              <a:t>Pasaka</a:t>
            </a:r>
            <a:r>
              <a:rPr lang="en-GB" b="1" dirty="0"/>
              <a:t> </a:t>
            </a:r>
            <a:r>
              <a:rPr lang="en-GB" b="1" dirty="0" err="1"/>
              <a:t>apie</a:t>
            </a:r>
            <a:r>
              <a:rPr lang="en-GB" b="1" dirty="0"/>
              <a:t> </a:t>
            </a:r>
            <a:r>
              <a:rPr lang="en-GB" b="1" dirty="0" err="1"/>
              <a:t>medkirt</a:t>
            </a:r>
            <a:r>
              <a:rPr lang="lt-LT" b="1" dirty="0"/>
              <a:t>į tomą</a:t>
            </a:r>
            <a:endParaRPr lang="en-US" b="1" dirty="0"/>
          </a:p>
        </p:txBody>
      </p:sp>
      <p:sp>
        <p:nvSpPr>
          <p:cNvPr id="3" name="Text Placeholder 2">
            <a:extLst>
              <a:ext uri="{FF2B5EF4-FFF2-40B4-BE49-F238E27FC236}">
                <a16:creationId xmlns:a16="http://schemas.microsoft.com/office/drawing/2014/main" id="{50EACE68-C884-4900-BA05-58DEA1511030}"/>
              </a:ext>
            </a:extLst>
          </p:cNvPr>
          <p:cNvSpPr>
            <a:spLocks noGrp="1"/>
          </p:cNvSpPr>
          <p:nvPr>
            <p:ph type="body" sz="quarter" idx="14"/>
          </p:nvPr>
        </p:nvSpPr>
        <p:spPr>
          <a:xfrm>
            <a:off x="457200" y="2681057"/>
            <a:ext cx="5987988" cy="3852908"/>
          </a:xfrm>
        </p:spPr>
        <p:txBody>
          <a:bodyPr/>
          <a:lstStyle/>
          <a:p>
            <a:r>
              <a:rPr lang="lt-LT" sz="1400" dirty="0"/>
              <a:t>Kartą beeidamas mišku jis paslydo ant ledo ir pargriuvo. Tomas tarė ledui: „Tu esi stiprus“. Tačiau ledas atsakė, jog saulė stipresnė, nes jai pašvietus ledas ištirpsta. Tomas tarė saulei „Tu esi stipri“, tačiau saulė atsakė, jog ji pasislepia, kai pasirodo debesis, vadinasi, debesis yra stipresnis. Tačiau debesys pasakė, kad vėjas už juos stipresnis. O vėjas pasakė, kad kalnas už jį stipresnis. O kalnas pasakė, kad medis stipresnis, nes jis auga ant kalno. Tada Tomas paėmė kirvį ir nukirto medį. Ir sušuko: „Vadinasi aš esu stipriausias</a:t>
            </a:r>
            <a:r>
              <a:rPr lang="en-GB" sz="1400" dirty="0"/>
              <a:t>!</a:t>
            </a:r>
            <a:r>
              <a:rPr lang="lt-LT" sz="1400" dirty="0"/>
              <a:t>“ Bet čia jis ir vėl paslydo ant ledo ir pargriuvo, sušlapo ir pasuko namo. Namie jis įmetė malkas į krosnį ir sėdėdamas prie ugnies mąstė apie tai, kas jam nutiko per dieną ir kas gi vis dėlto yra stipriausias. </a:t>
            </a:r>
            <a:endParaRPr lang="en-US" sz="1400" dirty="0"/>
          </a:p>
        </p:txBody>
      </p:sp>
      <p:pic>
        <p:nvPicPr>
          <p:cNvPr id="12" name="Picture Placeholder 11" descr="A picture containing text&#10;&#10;Description automatically generated">
            <a:extLst>
              <a:ext uri="{FF2B5EF4-FFF2-40B4-BE49-F238E27FC236}">
                <a16:creationId xmlns:a16="http://schemas.microsoft.com/office/drawing/2014/main" id="{7B3E3EB5-213E-47A5-93BF-3BBF1D886978}"/>
              </a:ext>
            </a:extLst>
          </p:cNvPr>
          <p:cNvPicPr>
            <a:picLocks noGrp="1" noChangeAspect="1"/>
          </p:cNvPicPr>
          <p:nvPr>
            <p:ph type="pic" sz="quarter" idx="15"/>
          </p:nvPr>
        </p:nvPicPr>
        <p:blipFill>
          <a:blip r:embed="rId2"/>
          <a:srcRect l="2550" r="2550"/>
          <a:stretch>
            <a:fillRect/>
          </a:stretch>
        </p:blipFill>
        <p:spPr>
          <a:xfrm>
            <a:off x="7275694" y="457200"/>
            <a:ext cx="4562856" cy="6400800"/>
          </a:xfrm>
        </p:spPr>
      </p:pic>
    </p:spTree>
    <p:extLst>
      <p:ext uri="{BB962C8B-B14F-4D97-AF65-F5344CB8AC3E}">
        <p14:creationId xmlns:p14="http://schemas.microsoft.com/office/powerpoint/2010/main" val="2377322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457199" y="1371600"/>
            <a:ext cx="3619501" cy="190870"/>
          </a:xfrm>
        </p:spPr>
        <p:txBody>
          <a:bodyPr>
            <a:noAutofit/>
          </a:bodyPr>
          <a:lstStyle/>
          <a:p>
            <a:r>
              <a:rPr lang="lt-LT" sz="2400" b="1" dirty="0"/>
              <a:t>KIRVIS</a:t>
            </a:r>
            <a:endParaRPr lang="en-US" sz="2400" b="1" dirty="0"/>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199" y="2779776"/>
            <a:ext cx="3465576" cy="3255264"/>
          </a:xfrm>
        </p:spPr>
        <p:txBody>
          <a:bodyPr/>
          <a:lstStyle/>
          <a:p>
            <a:r>
              <a:rPr lang="lt-LT" dirty="0"/>
              <a:t>Sunkus, daug sveriantis, kietas (pasakotojas sesijos dalyviams duoda pajausti kirvio koto svorį, imituodamas kirvį didele pliauska).</a:t>
            </a:r>
            <a:endParaRPr lang="en-US" dirty="0"/>
          </a:p>
        </p:txBody>
      </p:sp>
      <p:pic>
        <p:nvPicPr>
          <p:cNvPr id="6" name="Picture Placeholder 5" descr="A wooden spoon with a handle&#10;&#10;Description automatically generated with low confidence">
            <a:extLst>
              <a:ext uri="{FF2B5EF4-FFF2-40B4-BE49-F238E27FC236}">
                <a16:creationId xmlns:a16="http://schemas.microsoft.com/office/drawing/2014/main" id="{FFCEBB51-755A-42EE-98C4-F1F0114B09D5}"/>
              </a:ext>
            </a:extLst>
          </p:cNvPr>
          <p:cNvPicPr>
            <a:picLocks noGrp="1" noChangeAspect="1"/>
          </p:cNvPicPr>
          <p:nvPr>
            <p:ph type="pic" sz="quarter" idx="15"/>
          </p:nvPr>
        </p:nvPicPr>
        <p:blipFill>
          <a:blip r:embed="rId2"/>
          <a:srcRect t="11408" b="11408"/>
          <a:stretch>
            <a:fillRect/>
          </a:stretch>
        </p:blipFill>
        <p:spPr>
          <a:xfrm>
            <a:off x="4709160" y="603682"/>
            <a:ext cx="6574536" cy="5431358"/>
          </a:xfrm>
        </p:spPr>
      </p:pic>
    </p:spTree>
    <p:extLst>
      <p:ext uri="{BB962C8B-B14F-4D97-AF65-F5344CB8AC3E}">
        <p14:creationId xmlns:p14="http://schemas.microsoft.com/office/powerpoint/2010/main" val="4184120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457199" y="1371600"/>
            <a:ext cx="3619501" cy="190870"/>
          </a:xfrm>
        </p:spPr>
        <p:txBody>
          <a:bodyPr>
            <a:noAutofit/>
          </a:bodyPr>
          <a:lstStyle/>
          <a:p>
            <a:r>
              <a:rPr lang="lt-LT" sz="2400" b="1" dirty="0"/>
              <a:t>Šalčio pojūtis</a:t>
            </a:r>
            <a:endParaRPr lang="en-US" sz="2400" b="1" dirty="0"/>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200" y="2779776"/>
            <a:ext cx="3465576" cy="3255264"/>
          </a:xfrm>
        </p:spPr>
        <p:txBody>
          <a:bodyPr/>
          <a:lstStyle/>
          <a:p>
            <a:r>
              <a:rPr lang="lt-LT" dirty="0"/>
              <a:t>Šaltas vėjas, ledas, sniegas (pasakotojas sesijos dalyviams duoda paliesti ledą).</a:t>
            </a:r>
            <a:endParaRPr lang="en-US" dirty="0"/>
          </a:p>
        </p:txBody>
      </p:sp>
      <p:pic>
        <p:nvPicPr>
          <p:cNvPr id="5" name="Picture Placeholder 4" descr="A picture containing nature, smoke, cloud&#10;&#10;Description automatically generated">
            <a:extLst>
              <a:ext uri="{FF2B5EF4-FFF2-40B4-BE49-F238E27FC236}">
                <a16:creationId xmlns:a16="http://schemas.microsoft.com/office/drawing/2014/main" id="{45E24BB5-4124-46FE-AE1F-60FF6AF67409}"/>
              </a:ext>
            </a:extLst>
          </p:cNvPr>
          <p:cNvPicPr>
            <a:picLocks noGrp="1" noChangeAspect="1"/>
          </p:cNvPicPr>
          <p:nvPr>
            <p:ph type="pic" sz="quarter" idx="15"/>
          </p:nvPr>
        </p:nvPicPr>
        <p:blipFill>
          <a:blip r:embed="rId2"/>
          <a:srcRect l="17610" r="17610"/>
          <a:stretch>
            <a:fillRect/>
          </a:stretch>
        </p:blipFill>
        <p:spPr/>
      </p:pic>
    </p:spTree>
    <p:extLst>
      <p:ext uri="{BB962C8B-B14F-4D97-AF65-F5344CB8AC3E}">
        <p14:creationId xmlns:p14="http://schemas.microsoft.com/office/powerpoint/2010/main" val="937530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67C909B-0AD0-483C-AAC3-96A0A3D16BE1}"/>
              </a:ext>
            </a:extLst>
          </p:cNvPr>
          <p:cNvSpPr>
            <a:spLocks noGrp="1"/>
          </p:cNvSpPr>
          <p:nvPr>
            <p:ph type="title"/>
          </p:nvPr>
        </p:nvSpPr>
        <p:spPr>
          <a:xfrm>
            <a:off x="457199" y="1371600"/>
            <a:ext cx="3619501" cy="190870"/>
          </a:xfrm>
        </p:spPr>
        <p:txBody>
          <a:bodyPr>
            <a:noAutofit/>
          </a:bodyPr>
          <a:lstStyle/>
          <a:p>
            <a:r>
              <a:rPr lang="lt-LT" sz="2400" b="1" dirty="0"/>
              <a:t>Tekančio šaltinio garsai</a:t>
            </a:r>
            <a:endParaRPr lang="en-US" sz="2400" b="1" dirty="0"/>
          </a:p>
        </p:txBody>
      </p:sp>
      <p:sp>
        <p:nvSpPr>
          <p:cNvPr id="8" name="Text Placeholder 7">
            <a:extLst>
              <a:ext uri="{FF2B5EF4-FFF2-40B4-BE49-F238E27FC236}">
                <a16:creationId xmlns:a16="http://schemas.microsoft.com/office/drawing/2014/main" id="{E154013F-D2A9-4715-ACE2-3720EA35B8D0}"/>
              </a:ext>
            </a:extLst>
          </p:cNvPr>
          <p:cNvSpPr>
            <a:spLocks noGrp="1"/>
          </p:cNvSpPr>
          <p:nvPr>
            <p:ph type="body" sz="quarter" idx="14"/>
          </p:nvPr>
        </p:nvSpPr>
        <p:spPr>
          <a:xfrm>
            <a:off x="457200" y="2779776"/>
            <a:ext cx="3465576" cy="3255264"/>
          </a:xfrm>
        </p:spPr>
        <p:txBody>
          <a:bodyPr/>
          <a:lstStyle/>
          <a:p>
            <a:r>
              <a:rPr lang="lt-LT" dirty="0"/>
              <a:t>Raminantis, malonus tekančio šaltinio garsas, kurį pasakotojas išgauna šiaudeliu vandens stiklinėje. </a:t>
            </a:r>
            <a:endParaRPr lang="en-US" dirty="0"/>
          </a:p>
        </p:txBody>
      </p:sp>
      <p:pic>
        <p:nvPicPr>
          <p:cNvPr id="6" name="Picture Placeholder 5" descr="A stream in a snowy forest&#10;&#10;Description automatically generated with low confidence">
            <a:extLst>
              <a:ext uri="{FF2B5EF4-FFF2-40B4-BE49-F238E27FC236}">
                <a16:creationId xmlns:a16="http://schemas.microsoft.com/office/drawing/2014/main" id="{2FE5CD60-882C-41D1-85DD-A808422AB5FB}"/>
              </a:ext>
            </a:extLst>
          </p:cNvPr>
          <p:cNvPicPr>
            <a:picLocks noGrp="1" noChangeAspect="1"/>
          </p:cNvPicPr>
          <p:nvPr>
            <p:ph type="pic" sz="quarter" idx="15"/>
          </p:nvPr>
        </p:nvPicPr>
        <p:blipFill>
          <a:blip r:embed="rId2"/>
          <a:srcRect t="17882" b="17882"/>
          <a:stretch>
            <a:fillRect/>
          </a:stretch>
        </p:blipFill>
        <p:spPr/>
      </p:pic>
    </p:spTree>
    <p:extLst>
      <p:ext uri="{BB962C8B-B14F-4D97-AF65-F5344CB8AC3E}">
        <p14:creationId xmlns:p14="http://schemas.microsoft.com/office/powerpoint/2010/main" val="419440354"/>
      </p:ext>
    </p:extLst>
  </p:cSld>
  <p:clrMapOvr>
    <a:masterClrMapping/>
  </p:clrMapOvr>
</p:sld>
</file>

<file path=ppt/theme/theme1.xml><?xml version="1.0" encoding="utf-8"?>
<a:theme xmlns:a="http://schemas.openxmlformats.org/drawingml/2006/main" name="Balancing Act">
  <a:themeElements>
    <a:clrScheme name="Balancing Act">
      <a:dk1>
        <a:sysClr val="windowText" lastClr="000000"/>
      </a:dk1>
      <a:lt1>
        <a:sysClr val="window" lastClr="FFFFFF"/>
      </a:lt1>
      <a:dk2>
        <a:srgbClr val="8A4C5D"/>
      </a:dk2>
      <a:lt2>
        <a:srgbClr val="9E838E"/>
      </a:lt2>
      <a:accent1>
        <a:srgbClr val="C6ADB0"/>
      </a:accent1>
      <a:accent2>
        <a:srgbClr val="E3C0BF"/>
      </a:accent2>
      <a:accent3>
        <a:srgbClr val="D4937F"/>
      </a:accent3>
      <a:accent4>
        <a:srgbClr val="CCB87E"/>
      </a:accent4>
      <a:accent5>
        <a:srgbClr val="6667AB"/>
      </a:accent5>
      <a:accent6>
        <a:srgbClr val="86A094"/>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98AF5320-421A-4856-A75D-6587C36D5470}"/>
    </a:ext>
  </a:extLst>
</a:theme>
</file>

<file path=ppt/theme/theme2.xml><?xml version="1.0" encoding="utf-8"?>
<a:theme xmlns:a="http://schemas.openxmlformats.org/drawingml/2006/main" name="Wellspring">
  <a:themeElements>
    <a:clrScheme name="Wellspring">
      <a:dk1>
        <a:sysClr val="windowText" lastClr="000000"/>
      </a:dk1>
      <a:lt1>
        <a:sysClr val="window" lastClr="FFFFFF"/>
      </a:lt1>
      <a:dk2>
        <a:srgbClr val="A1CAC9"/>
      </a:dk2>
      <a:lt2>
        <a:srgbClr val="48996B"/>
      </a:lt2>
      <a:accent1>
        <a:srgbClr val="759F51"/>
      </a:accent1>
      <a:accent2>
        <a:srgbClr val="436A2F"/>
      </a:accent2>
      <a:accent3>
        <a:srgbClr val="CFBF54"/>
      </a:accent3>
      <a:accent4>
        <a:srgbClr val="B3832F"/>
      </a:accent4>
      <a:accent5>
        <a:srgbClr val="8C5896"/>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6E2187FA-78B5-42F2-9074-40D4C2C1399B}"/>
    </a:ext>
  </a:extLst>
</a:theme>
</file>

<file path=ppt/theme/theme3.xml><?xml version="1.0" encoding="utf-8"?>
<a:theme xmlns:a="http://schemas.openxmlformats.org/drawingml/2006/main" name="Star of the show">
  <a:themeElements>
    <a:clrScheme name="Star of the show">
      <a:dk1>
        <a:sysClr val="windowText" lastClr="000000"/>
      </a:dk1>
      <a:lt1>
        <a:sysClr val="window" lastClr="FFFFFF"/>
      </a:lt1>
      <a:dk2>
        <a:srgbClr val="29282D"/>
      </a:dk2>
      <a:lt2>
        <a:srgbClr val="625C60"/>
      </a:lt2>
      <a:accent1>
        <a:srgbClr val="7C6560"/>
      </a:accent1>
      <a:accent2>
        <a:srgbClr val="AEA392"/>
      </a:accent2>
      <a:accent3>
        <a:srgbClr val="DBD4D0"/>
      </a:accent3>
      <a:accent4>
        <a:srgbClr val="8E7961"/>
      </a:accent4>
      <a:accent5>
        <a:srgbClr val="F0EDE8"/>
      </a:accent5>
      <a:accent6>
        <a:srgbClr val="6667AB"/>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CED26E1E-587B-4123-A4F9-DB49A037FBB9}"/>
    </a:ext>
  </a:extLst>
</a:theme>
</file>

<file path=ppt/theme/theme4.xml><?xml version="1.0" encoding="utf-8"?>
<a:theme xmlns:a="http://schemas.openxmlformats.org/drawingml/2006/main" name="Amusements">
  <a:themeElements>
    <a:clrScheme name="Amusements">
      <a:dk1>
        <a:sysClr val="windowText" lastClr="000000"/>
      </a:dk1>
      <a:lt1>
        <a:sysClr val="window" lastClr="FFFFFF"/>
      </a:lt1>
      <a:dk2>
        <a:srgbClr val="D77E6F"/>
      </a:dk2>
      <a:lt2>
        <a:srgbClr val="6667AB"/>
      </a:lt2>
      <a:accent1>
        <a:srgbClr val="B38F6A"/>
      </a:accent1>
      <a:accent2>
        <a:srgbClr val="D75078"/>
      </a:accent2>
      <a:accent3>
        <a:srgbClr val="E288B6"/>
      </a:accent3>
      <a:accent4>
        <a:srgbClr val="E9445D"/>
      </a:accent4>
      <a:accent5>
        <a:srgbClr val="EEC272"/>
      </a:accent5>
      <a:accent6>
        <a:srgbClr val="85A0A9"/>
      </a:accent6>
      <a:hlink>
        <a:srgbClr val="0563C1"/>
      </a:hlink>
      <a:folHlink>
        <a:srgbClr val="954F72"/>
      </a:folHlink>
    </a:clrScheme>
    <a:fontScheme name="Custom 15">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ntone template_Win32_v5.potx" id="{0B6ADF6A-1AB9-4B5E-8A87-5E88E283A9E8}" vid="{573AD6BE-256C-44EB-886C-5713CB0A8D4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{D32D0506-EC56-44D3-9A59-64E5B7BADC75}tf78479028_win32</Template>
  <TotalTime>368</TotalTime>
  <Words>632</Words>
  <Application>Microsoft Office PowerPoint</Application>
  <PresentationFormat>Plačiaekranė</PresentationFormat>
  <Paragraphs>38</Paragraphs>
  <Slides>17</Slides>
  <Notes>2</Notes>
  <HiddenSlides>0</HiddenSlides>
  <MMClips>0</MMClips>
  <ScaleCrop>false</ScaleCrop>
  <HeadingPairs>
    <vt:vector size="6" baseType="variant">
      <vt:variant>
        <vt:lpstr>Naudojami šriftai</vt:lpstr>
      </vt:variant>
      <vt:variant>
        <vt:i4>5</vt:i4>
      </vt:variant>
      <vt:variant>
        <vt:lpstr>Tema</vt:lpstr>
      </vt:variant>
      <vt:variant>
        <vt:i4>4</vt:i4>
      </vt:variant>
      <vt:variant>
        <vt:lpstr>Skaidrių pavadinimai</vt:lpstr>
      </vt:variant>
      <vt:variant>
        <vt:i4>17</vt:i4>
      </vt:variant>
    </vt:vector>
  </HeadingPairs>
  <TitlesOfParts>
    <vt:vector size="26" baseType="lpstr">
      <vt:lpstr>Arial</vt:lpstr>
      <vt:lpstr>Calibri</vt:lpstr>
      <vt:lpstr>Segoe UI</vt:lpstr>
      <vt:lpstr>Segoe UI Light</vt:lpstr>
      <vt:lpstr>Times New Roman</vt:lpstr>
      <vt:lpstr>Balancing Act</vt:lpstr>
      <vt:lpstr>Wellspring</vt:lpstr>
      <vt:lpstr>Star of the show</vt:lpstr>
      <vt:lpstr>Amusements</vt:lpstr>
      <vt:lpstr>Multisensorinio pasakojimo metodo taikymas turinčių negalią ar mokymosi sunkumų suaugusiųjų neformalaus ugdymo procese  The Village Storytelling Centre (Škotija) patirtis Virginija Švedienė Suaugusiųjų švietimo veiklų koordinatorė 2021 12 14</vt:lpstr>
      <vt:lpstr>Multisensorinis pasakojimo metodas </vt:lpstr>
      <vt:lpstr>Multisensorinis pasakojimo metodas gali būti naudojamas </vt:lpstr>
      <vt:lpstr>Pasakotojas Dan Serridge</vt:lpstr>
      <vt:lpstr>Pasaka apie medkirtį tomą</vt:lpstr>
      <vt:lpstr>Pasaka apie medkirtį tomą</vt:lpstr>
      <vt:lpstr>KIRVIS</vt:lpstr>
      <vt:lpstr>Šalčio pojūtis</vt:lpstr>
      <vt:lpstr>Tekančio šaltinio garsai</vt:lpstr>
      <vt:lpstr>Uogų skonis</vt:lpstr>
      <vt:lpstr>Kvepiantis rozmarinas</vt:lpstr>
      <vt:lpstr>Ledo pojūtis</vt:lpstr>
      <vt:lpstr>Saulės šiluma</vt:lpstr>
      <vt:lpstr>debesys</vt:lpstr>
      <vt:lpstr>vėjas</vt:lpstr>
      <vt:lpstr>Lietaus pojūtis</vt:lpstr>
      <vt:lpstr>Liepsnos garsai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Multisensorinio pasakojimo metodo taikymas turinčių negalią ar mokymosi sunkumų suaugusiųjų neformalaus ugdymo procese  The Village Storytelling Centre (Škotija) patirtis Virginija Švedienė Suaugusiųjų švietimo veiklų koordinatorė 2021 12 14</dc:title>
  <dc:creator>Virginija Sved</dc:creator>
  <cp:lastModifiedBy>Virginija Švedienė</cp:lastModifiedBy>
  <cp:revision>31</cp:revision>
  <dcterms:created xsi:type="dcterms:W3CDTF">2021-12-11T15:39:45Z</dcterms:created>
  <dcterms:modified xsi:type="dcterms:W3CDTF">2021-12-13T07:43:36Z</dcterms:modified>
</cp:coreProperties>
</file>