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2" r:id="rId16"/>
    <p:sldId id="270" r:id="rId17"/>
    <p:sldId id="271" r:id="rId18"/>
  </p:sldIdLst>
  <p:sldSz cx="12192000" cy="6858000"/>
  <p:notesSz cx="6797675" cy="9926638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Spustelėję redag. ruoš. paantrš.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ADBC-4316-4C8B-B6A7-207F12BEB8FB}" type="datetimeFigureOut">
              <a:rPr lang="lt-LT" smtClean="0"/>
              <a:t>2021-12-15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8C33-3D7A-4A99-A375-B0B6CDDCB40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62718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ADBC-4316-4C8B-B6A7-207F12BEB8FB}" type="datetimeFigureOut">
              <a:rPr lang="lt-LT" smtClean="0"/>
              <a:t>2021-12-15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8C33-3D7A-4A99-A375-B0B6CDDCB40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6692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ADBC-4316-4C8B-B6A7-207F12BEB8FB}" type="datetimeFigureOut">
              <a:rPr lang="lt-LT" smtClean="0"/>
              <a:t>2021-12-15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8C33-3D7A-4A99-A375-B0B6CDDCB40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5156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ADBC-4316-4C8B-B6A7-207F12BEB8FB}" type="datetimeFigureOut">
              <a:rPr lang="lt-LT" smtClean="0"/>
              <a:t>2021-12-15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8C33-3D7A-4A99-A375-B0B6CDDCB40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15085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ADBC-4316-4C8B-B6A7-207F12BEB8FB}" type="datetimeFigureOut">
              <a:rPr lang="lt-LT" smtClean="0"/>
              <a:t>2021-12-15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8C33-3D7A-4A99-A375-B0B6CDDCB40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21218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ADBC-4316-4C8B-B6A7-207F12BEB8FB}" type="datetimeFigureOut">
              <a:rPr lang="lt-LT" smtClean="0"/>
              <a:t>2021-12-15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8C33-3D7A-4A99-A375-B0B6CDDCB40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4702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ADBC-4316-4C8B-B6A7-207F12BEB8FB}" type="datetimeFigureOut">
              <a:rPr lang="lt-LT" smtClean="0"/>
              <a:t>2021-12-15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8C33-3D7A-4A99-A375-B0B6CDDCB40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22020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ADBC-4316-4C8B-B6A7-207F12BEB8FB}" type="datetimeFigureOut">
              <a:rPr lang="lt-LT" smtClean="0"/>
              <a:t>2021-12-15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8C33-3D7A-4A99-A375-B0B6CDDCB40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2139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ADBC-4316-4C8B-B6A7-207F12BEB8FB}" type="datetimeFigureOut">
              <a:rPr lang="lt-LT" smtClean="0"/>
              <a:t>2021-12-15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8C33-3D7A-4A99-A375-B0B6CDDCB40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56216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ADBC-4316-4C8B-B6A7-207F12BEB8FB}" type="datetimeFigureOut">
              <a:rPr lang="lt-LT" smtClean="0"/>
              <a:t>2021-12-15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8C33-3D7A-4A99-A375-B0B6CDDCB40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15112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ADBC-4316-4C8B-B6A7-207F12BEB8FB}" type="datetimeFigureOut">
              <a:rPr lang="lt-LT" smtClean="0"/>
              <a:t>2021-12-15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8C33-3D7A-4A99-A375-B0B6CDDCB40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5631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8ADBC-4316-4C8B-B6A7-207F12BEB8FB}" type="datetimeFigureOut">
              <a:rPr lang="lt-LT" smtClean="0"/>
              <a:t>2021-12-15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38C33-3D7A-4A99-A375-B0B6CDDCB40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6412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tmp"/><Relationship Id="rId4" Type="http://schemas.openxmlformats.org/officeDocument/2006/relationships/image" Target="../media/image19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Greta.kevelaitiene@pavb.l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858176" y="2856450"/>
            <a:ext cx="10475650" cy="1874801"/>
          </a:xfrm>
        </p:spPr>
        <p:txBody>
          <a:bodyPr>
            <a:noAutofit/>
          </a:bodyPr>
          <a:lstStyle/>
          <a:p>
            <a:r>
              <a:rPr lang="lt-LT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Kultūros paveldas Ispanijos Aragono regiono atminties institucijose </a:t>
            </a:r>
            <a:r>
              <a:rPr lang="lt-LT" sz="4000" dirty="0"/>
              <a:t/>
            </a:r>
            <a:br>
              <a:rPr lang="lt-LT" sz="4000" dirty="0"/>
            </a:br>
            <a:r>
              <a:rPr lang="lt-LT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667962" y="5200808"/>
            <a:ext cx="9144000" cy="1051711"/>
          </a:xfrm>
        </p:spPr>
        <p:txBody>
          <a:bodyPr/>
          <a:lstStyle/>
          <a:p>
            <a:r>
              <a:rPr lang="lt-L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GRETA KĖVELAITIENĖ </a:t>
            </a:r>
          </a:p>
          <a:p>
            <a:r>
              <a:rPr lang="lt-LT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2021-12-14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78" y="458350"/>
            <a:ext cx="1609446" cy="100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40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37" y="367734"/>
            <a:ext cx="1214250" cy="754629"/>
          </a:xfrm>
          <a:prstGeom prst="rect">
            <a:avLst/>
          </a:prstGeom>
        </p:spPr>
      </p:pic>
      <p:pic>
        <p:nvPicPr>
          <p:cNvPr id="2" name="Paveikslėlis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3" y="435575"/>
            <a:ext cx="7982465" cy="59868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74443" y="2274837"/>
            <a:ext cx="2938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Nors biblioteka nedirba su kultūros paveldu, mums lankantis joje vyko puiki kaligrafijos menui skirta paroda. Šalia parodos vyko ir edukacijos bendruomenės narių, kurie vis dar puoselėja šią tradiciją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412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37" y="367734"/>
            <a:ext cx="1214250" cy="754629"/>
          </a:xfrm>
          <a:prstGeom prst="rect">
            <a:avLst/>
          </a:prstGeom>
        </p:spPr>
      </p:pic>
      <p:pic>
        <p:nvPicPr>
          <p:cNvPr id="2" name="Paveikslėlis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008" y="1322175"/>
            <a:ext cx="5618205" cy="4213654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6234" y="1322173"/>
            <a:ext cx="5618207" cy="42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59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37" y="367734"/>
            <a:ext cx="1214250" cy="754629"/>
          </a:xfrm>
          <a:prstGeom prst="rect">
            <a:avLst/>
          </a:prstGeom>
        </p:spPr>
      </p:pic>
      <p:pic>
        <p:nvPicPr>
          <p:cNvPr id="2" name="Paveikslėlis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14" y="367734"/>
            <a:ext cx="8120974" cy="609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08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37" y="367734"/>
            <a:ext cx="1214250" cy="75462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95" y="434546"/>
            <a:ext cx="7985211" cy="59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59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37" y="367734"/>
            <a:ext cx="1214250" cy="754629"/>
          </a:xfrm>
          <a:prstGeom prst="rect">
            <a:avLst/>
          </a:prstGeom>
        </p:spPr>
      </p:pic>
      <p:pic>
        <p:nvPicPr>
          <p:cNvPr id="2" name="Paveikslėlis 1" descr="Ekrano nukirtima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6" y="614002"/>
            <a:ext cx="7817650" cy="56299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98011" y="5043668"/>
            <a:ext cx="2561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https://biblioteca.ua.es/en/find-information/e-resources/digital-libraries.html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23870" y="2344351"/>
            <a:ext cx="28891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Šalyje gausu virtualių bibliotekų, kurios skirtos regionams, temoms ir t.t. Visų jų sąrašą rasite nuorodoje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74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37" y="367734"/>
            <a:ext cx="1214250" cy="754629"/>
          </a:xfrm>
          <a:prstGeom prst="rect">
            <a:avLst/>
          </a:prstGeom>
        </p:spPr>
      </p:pic>
      <p:pic>
        <p:nvPicPr>
          <p:cNvPr id="2" name="Paveikslėlis 1" descr="Ekrano nukirtima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1" y="367734"/>
            <a:ext cx="7384434" cy="2922517"/>
          </a:xfrm>
          <a:prstGeom prst="rect">
            <a:avLst/>
          </a:prstGeom>
        </p:spPr>
      </p:pic>
      <p:pic>
        <p:nvPicPr>
          <p:cNvPr id="3" name="Paveikslėlis 2" descr="Ekrano nukirtima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41" y="3182951"/>
            <a:ext cx="6820682" cy="328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76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37" y="367734"/>
            <a:ext cx="1214250" cy="7546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7913" y="2967335"/>
            <a:ext cx="6211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JEI TURITE KLAUSIMŲ, KREIPKITĖS:</a:t>
            </a:r>
          </a:p>
          <a:p>
            <a:pPr algn="ctr"/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Greta Kėvelaitienė</a:t>
            </a:r>
          </a:p>
          <a:p>
            <a:pPr algn="ctr"/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Greta.kevelaitiene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@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pavb.lt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+370 643 04929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485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37" y="367734"/>
            <a:ext cx="1214250" cy="7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50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37" y="367734"/>
            <a:ext cx="1214250" cy="754629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484" y="1138109"/>
            <a:ext cx="6109043" cy="45817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9968" y="2413686"/>
            <a:ext cx="5445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Aragono regione bibliotekos kultūros paveldo nekaupia, nesaugo ir nesklaido. Šį darbą atlieka archyvai, Universitetas ir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Zaragozos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teismo rūmai, kurių nuotrauką matote. Šis archyvas saugo visą informaciją, kuri susijusi su Aragono regionu. Išskirtinai regioninė informacija siekia net XII a.</a:t>
            </a:r>
          </a:p>
        </p:txBody>
      </p:sp>
    </p:spTree>
    <p:extLst>
      <p:ext uri="{BB962C8B-B14F-4D97-AF65-F5344CB8AC3E}">
        <p14:creationId xmlns:p14="http://schemas.microsoft.com/office/powerpoint/2010/main" val="1626928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37" y="367734"/>
            <a:ext cx="1214250" cy="754629"/>
          </a:xfrm>
          <a:prstGeom prst="rect">
            <a:avLst/>
          </a:prstGeom>
        </p:spPr>
      </p:pic>
      <p:pic>
        <p:nvPicPr>
          <p:cNvPr id="2" name="Paveikslėlis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796" y="1422613"/>
            <a:ext cx="5420497" cy="4065373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5089" y="1422611"/>
            <a:ext cx="5420499" cy="406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34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37" y="367734"/>
            <a:ext cx="1214250" cy="754629"/>
          </a:xfrm>
          <a:prstGeom prst="rect">
            <a:avLst/>
          </a:prstGeom>
        </p:spPr>
      </p:pic>
      <p:pic>
        <p:nvPicPr>
          <p:cNvPr id="2" name="Paveikslėlis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9" y="902043"/>
            <a:ext cx="6738551" cy="5053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1805" y="2471351"/>
            <a:ext cx="36740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Skaitmeninimas Ispanijoje vyksta centralizuotai. Skaitmeninimo pagrindiniai centrai yra Madride ir dokumentai skenavimui siunčiami ten. Jeigu skaitmeninama regionuose, tuomet centras suteikia lėšų pirkti skaitmeninimo paslaugą 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098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37" y="367734"/>
            <a:ext cx="1214250" cy="754629"/>
          </a:xfrm>
          <a:prstGeom prst="rect">
            <a:avLst/>
          </a:prstGeom>
        </p:spPr>
      </p:pic>
      <p:pic>
        <p:nvPicPr>
          <p:cNvPr id="2" name="Paveikslėlis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82" y="428368"/>
            <a:ext cx="7831437" cy="587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96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37" y="367734"/>
            <a:ext cx="1214250" cy="754629"/>
          </a:xfrm>
          <a:prstGeom prst="rect">
            <a:avLst/>
          </a:prstGeom>
        </p:spPr>
      </p:pic>
      <p:pic>
        <p:nvPicPr>
          <p:cNvPr id="2" name="Paveikslėlis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49" y="546786"/>
            <a:ext cx="7685903" cy="576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65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37" y="367734"/>
            <a:ext cx="1214250" cy="754629"/>
          </a:xfrm>
          <a:prstGeom prst="rect">
            <a:avLst/>
          </a:prstGeom>
        </p:spPr>
      </p:pic>
      <p:pic>
        <p:nvPicPr>
          <p:cNvPr id="2" name="Paveikslėlis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837" y="1448354"/>
            <a:ext cx="5626443" cy="4219832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2593" y="1448354"/>
            <a:ext cx="5626445" cy="421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33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37" y="367734"/>
            <a:ext cx="1214250" cy="754629"/>
          </a:xfrm>
          <a:prstGeom prst="rect">
            <a:avLst/>
          </a:prstGeom>
        </p:spPr>
      </p:pic>
      <p:pic>
        <p:nvPicPr>
          <p:cNvPr id="2" name="Paveikslėlis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71" y="485003"/>
            <a:ext cx="7850659" cy="588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01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37" y="367734"/>
            <a:ext cx="1214250" cy="754629"/>
          </a:xfrm>
          <a:prstGeom prst="rect">
            <a:avLst/>
          </a:prstGeom>
        </p:spPr>
      </p:pic>
      <p:pic>
        <p:nvPicPr>
          <p:cNvPr id="2" name="Paveikslėlis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1524" y="1130642"/>
            <a:ext cx="6128952" cy="459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05200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142</Words>
  <Application>Microsoft Office PowerPoint</Application>
  <PresentationFormat>Plačiaekranė</PresentationFormat>
  <Paragraphs>11</Paragraphs>
  <Slides>17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„Office“ tema</vt:lpstr>
      <vt:lpstr>  Kultūros paveldas Ispanijos Aragono regiono atminties institucijose   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Milda</dc:creator>
  <cp:lastModifiedBy>Greta Kėvelaitienė</cp:lastModifiedBy>
  <cp:revision>19</cp:revision>
  <cp:lastPrinted>2020-06-11T12:23:54Z</cp:lastPrinted>
  <dcterms:created xsi:type="dcterms:W3CDTF">2020-06-11T11:18:33Z</dcterms:created>
  <dcterms:modified xsi:type="dcterms:W3CDTF">2021-12-15T12:15:50Z</dcterms:modified>
</cp:coreProperties>
</file>